
<file path=[Content_Types].xml><?xml version="1.0" encoding="utf-8"?>
<Types xmlns="http://schemas.openxmlformats.org/package/2006/content-types">
  <Default Extension="png" ContentType="image/png"/>
  <Default Extension="mp3" ContentType="audio/mpe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1"/>
  </p:notesMasterIdLst>
  <p:sldIdLst>
    <p:sldId id="399" r:id="rId2"/>
    <p:sldId id="421" r:id="rId3"/>
    <p:sldId id="422" r:id="rId4"/>
    <p:sldId id="383" r:id="rId5"/>
    <p:sldId id="423" r:id="rId6"/>
    <p:sldId id="424" r:id="rId7"/>
    <p:sldId id="425" r:id="rId8"/>
    <p:sldId id="426" r:id="rId9"/>
    <p:sldId id="430" r:id="rId10"/>
    <p:sldId id="427" r:id="rId11"/>
    <p:sldId id="428" r:id="rId12"/>
    <p:sldId id="429" r:id="rId13"/>
    <p:sldId id="431" r:id="rId14"/>
    <p:sldId id="439" r:id="rId15"/>
    <p:sldId id="440" r:id="rId16"/>
    <p:sldId id="435" r:id="rId17"/>
    <p:sldId id="436" r:id="rId18"/>
    <p:sldId id="432" r:id="rId19"/>
    <p:sldId id="434" r:id="rId20"/>
    <p:sldId id="441" r:id="rId21"/>
    <p:sldId id="443" r:id="rId22"/>
    <p:sldId id="433" r:id="rId23"/>
    <p:sldId id="444" r:id="rId24"/>
    <p:sldId id="445" r:id="rId25"/>
    <p:sldId id="446" r:id="rId26"/>
    <p:sldId id="447" r:id="rId27"/>
    <p:sldId id="442" r:id="rId28"/>
    <p:sldId id="449" r:id="rId29"/>
    <p:sldId id="448" r:id="rId30"/>
    <p:sldId id="458" r:id="rId31"/>
    <p:sldId id="457" r:id="rId32"/>
    <p:sldId id="453" r:id="rId33"/>
    <p:sldId id="454" r:id="rId34"/>
    <p:sldId id="455" r:id="rId35"/>
    <p:sldId id="456" r:id="rId36"/>
    <p:sldId id="451" r:id="rId37"/>
    <p:sldId id="459" r:id="rId38"/>
    <p:sldId id="460" r:id="rId39"/>
    <p:sldId id="461" r:id="rId40"/>
    <p:sldId id="463" r:id="rId41"/>
    <p:sldId id="462" r:id="rId42"/>
    <p:sldId id="464" r:id="rId43"/>
    <p:sldId id="465" r:id="rId44"/>
    <p:sldId id="466" r:id="rId45"/>
    <p:sldId id="511" r:id="rId46"/>
    <p:sldId id="512" r:id="rId47"/>
    <p:sldId id="524" r:id="rId48"/>
    <p:sldId id="467" r:id="rId49"/>
    <p:sldId id="504" r:id="rId50"/>
    <p:sldId id="502" r:id="rId51"/>
    <p:sldId id="472" r:id="rId52"/>
    <p:sldId id="473" r:id="rId53"/>
    <p:sldId id="476" r:id="rId54"/>
    <p:sldId id="477" r:id="rId55"/>
    <p:sldId id="478" r:id="rId56"/>
    <p:sldId id="479" r:id="rId57"/>
    <p:sldId id="505" r:id="rId58"/>
    <p:sldId id="483" r:id="rId59"/>
    <p:sldId id="485" r:id="rId60"/>
    <p:sldId id="484" r:id="rId61"/>
    <p:sldId id="507" r:id="rId62"/>
    <p:sldId id="508" r:id="rId63"/>
    <p:sldId id="523" r:id="rId64"/>
    <p:sldId id="480" r:id="rId65"/>
    <p:sldId id="506" r:id="rId66"/>
    <p:sldId id="516" r:id="rId67"/>
    <p:sldId id="517" r:id="rId68"/>
    <p:sldId id="481" r:id="rId69"/>
    <p:sldId id="488" r:id="rId70"/>
    <p:sldId id="487" r:id="rId71"/>
    <p:sldId id="489" r:id="rId72"/>
    <p:sldId id="490" r:id="rId73"/>
    <p:sldId id="468" r:id="rId74"/>
    <p:sldId id="493" r:id="rId75"/>
    <p:sldId id="515" r:id="rId76"/>
    <p:sldId id="513" r:id="rId77"/>
    <p:sldId id="514" r:id="rId78"/>
    <p:sldId id="496" r:id="rId79"/>
    <p:sldId id="518" r:id="rId80"/>
    <p:sldId id="495" r:id="rId81"/>
    <p:sldId id="497" r:id="rId82"/>
    <p:sldId id="500" r:id="rId83"/>
    <p:sldId id="510" r:id="rId84"/>
    <p:sldId id="501" r:id="rId85"/>
    <p:sldId id="499" r:id="rId86"/>
    <p:sldId id="520" r:id="rId87"/>
    <p:sldId id="521" r:id="rId88"/>
    <p:sldId id="522" r:id="rId89"/>
    <p:sldId id="470" r:id="rId90"/>
  </p:sldIdLst>
  <p:sldSz cx="9144000" cy="5143500" type="screen16x9"/>
  <p:notesSz cx="6858000" cy="9144000"/>
  <p:custDataLst>
    <p:tags r:id="rId92"/>
  </p:custDataLst>
  <p:defaultTextStyle>
    <a:defPPr>
      <a:defRPr lang="zh-CN"/>
    </a:defPPr>
    <a:lvl1pPr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itchFamily="34" charset="0"/>
        <a:ea typeface="微软雅黑" pitchFamily="34" charset="-122"/>
        <a:cs typeface="+mn-cs"/>
      </a:defRPr>
    </a:lvl1pPr>
    <a:lvl2pPr marL="342900" indent="1143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itchFamily="34" charset="0"/>
        <a:ea typeface="微软雅黑" pitchFamily="34" charset="-122"/>
        <a:cs typeface="+mn-cs"/>
      </a:defRPr>
    </a:lvl2pPr>
    <a:lvl3pPr marL="685800" indent="2286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itchFamily="34" charset="0"/>
        <a:ea typeface="微软雅黑" pitchFamily="34" charset="-122"/>
        <a:cs typeface="+mn-cs"/>
      </a:defRPr>
    </a:lvl3pPr>
    <a:lvl4pPr marL="1028700" indent="3429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itchFamily="34" charset="0"/>
        <a:ea typeface="微软雅黑" pitchFamily="34" charset="-122"/>
        <a:cs typeface="+mn-cs"/>
      </a:defRPr>
    </a:lvl4pPr>
    <a:lvl5pPr marL="1371600" indent="4572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itchFamily="34" charset="0"/>
        <a:ea typeface="微软雅黑" pitchFamily="34" charset="-122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Arial" pitchFamily="34" charset="0"/>
        <a:ea typeface="微软雅黑" pitchFamily="34" charset="-122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Arial" pitchFamily="34" charset="0"/>
        <a:ea typeface="微软雅黑" pitchFamily="34" charset="-122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Arial" pitchFamily="34" charset="0"/>
        <a:ea typeface="微软雅黑" pitchFamily="34" charset="-122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Arial" pitchFamily="34" charset="0"/>
        <a:ea typeface="微软雅黑" pitchFamily="34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页" id="{0A20DAAD-BFF7-4D76-9298-41BB1D757EE1}">
          <p14:sldIdLst>
            <p14:sldId id="399"/>
            <p14:sldId id="421"/>
            <p14:sldId id="422"/>
          </p14:sldIdLst>
        </p14:section>
        <p14:section name="计划" id="{67E0A296-5EBC-4642-A8D6-E9E1DD9DDA35}">
          <p14:sldIdLst>
            <p14:sldId id="383"/>
            <p14:sldId id="423"/>
            <p14:sldId id="424"/>
            <p14:sldId id="425"/>
            <p14:sldId id="426"/>
            <p14:sldId id="430"/>
            <p14:sldId id="427"/>
            <p14:sldId id="428"/>
            <p14:sldId id="429"/>
            <p14:sldId id="431"/>
            <p14:sldId id="439"/>
            <p14:sldId id="440"/>
            <p14:sldId id="435"/>
            <p14:sldId id="436"/>
            <p14:sldId id="432"/>
            <p14:sldId id="434"/>
            <p14:sldId id="441"/>
            <p14:sldId id="443"/>
            <p14:sldId id="433"/>
            <p14:sldId id="444"/>
            <p14:sldId id="445"/>
            <p14:sldId id="446"/>
            <p14:sldId id="447"/>
            <p14:sldId id="442"/>
            <p14:sldId id="449"/>
            <p14:sldId id="448"/>
          </p14:sldIdLst>
        </p14:section>
        <p14:section name="设计" id="{89758941-F7E9-4B85-A470-AF0B73CD531F}">
          <p14:sldIdLst>
            <p14:sldId id="458"/>
            <p14:sldId id="457"/>
            <p14:sldId id="453"/>
            <p14:sldId id="454"/>
            <p14:sldId id="455"/>
            <p14:sldId id="456"/>
            <p14:sldId id="451"/>
            <p14:sldId id="459"/>
            <p14:sldId id="460"/>
            <p14:sldId id="461"/>
            <p14:sldId id="463"/>
            <p14:sldId id="462"/>
            <p14:sldId id="464"/>
            <p14:sldId id="465"/>
            <p14:sldId id="466"/>
            <p14:sldId id="511"/>
            <p14:sldId id="512"/>
            <p14:sldId id="524"/>
          </p14:sldIdLst>
        </p14:section>
        <p14:section name="实现" id="{39DBD98C-1A81-4A22-923B-3AB052EB07EC}">
          <p14:sldIdLst>
            <p14:sldId id="467"/>
            <p14:sldId id="504"/>
            <p14:sldId id="502"/>
            <p14:sldId id="472"/>
            <p14:sldId id="473"/>
            <p14:sldId id="476"/>
            <p14:sldId id="477"/>
            <p14:sldId id="478"/>
            <p14:sldId id="479"/>
            <p14:sldId id="505"/>
            <p14:sldId id="483"/>
            <p14:sldId id="485"/>
            <p14:sldId id="484"/>
            <p14:sldId id="507"/>
            <p14:sldId id="508"/>
            <p14:sldId id="523"/>
            <p14:sldId id="480"/>
            <p14:sldId id="506"/>
            <p14:sldId id="516"/>
            <p14:sldId id="517"/>
            <p14:sldId id="481"/>
            <p14:sldId id="488"/>
            <p14:sldId id="487"/>
            <p14:sldId id="489"/>
            <p14:sldId id="490"/>
          </p14:sldIdLst>
        </p14:section>
        <p14:section name="总结" id="{1E061D1E-9A92-4EA2-B94D-E9C0283EFA16}">
          <p14:sldIdLst>
            <p14:sldId id="468"/>
            <p14:sldId id="493"/>
            <p14:sldId id="515"/>
            <p14:sldId id="513"/>
            <p14:sldId id="514"/>
            <p14:sldId id="496"/>
            <p14:sldId id="518"/>
            <p14:sldId id="495"/>
            <p14:sldId id="497"/>
            <p14:sldId id="500"/>
            <p14:sldId id="510"/>
            <p14:sldId id="501"/>
            <p14:sldId id="499"/>
            <p14:sldId id="520"/>
            <p14:sldId id="521"/>
            <p14:sldId id="522"/>
            <p14:sldId id="4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5F12"/>
    <a:srgbClr val="FFFFD5"/>
    <a:srgbClr val="FFFFCC"/>
    <a:srgbClr val="FFFFFF"/>
    <a:srgbClr val="00508A"/>
    <a:srgbClr val="EB6C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47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6" d="100"/>
        <a:sy n="11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#5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CA6497-3A2C-4C33-AFF4-D58B25591272}" type="doc">
      <dgm:prSet loTypeId="urn:microsoft.com/office/officeart/2008/layout/HorizontalMultiLevelHierarchy#4" loCatId="hierarchy" qsTypeId="urn:microsoft.com/office/officeart/2005/8/quickstyle/simple3#2" qsCatId="simple" csTypeId="urn:microsoft.com/office/officeart/2005/8/colors/accent0_1#5" csCatId="mainScheme" phldr="1"/>
      <dgm:spPr/>
      <dgm:t>
        <a:bodyPr/>
        <a:lstStyle/>
        <a:p>
          <a:endParaRPr lang="zh-CN" altLang="en-US"/>
        </a:p>
      </dgm:t>
    </dgm:pt>
    <dgm:pt modelId="{FFA82C4B-875E-40AC-AE8A-0DAD5BF13E6B}">
      <dgm:prSet phldrT="[文本]"/>
      <dgm:spPr/>
      <dgm:t>
        <a:bodyPr/>
        <a:lstStyle/>
        <a:p>
          <a:r>
            <a:rPr lang="en-US" altLang="zh-CN" dirty="0"/>
            <a:t> </a:t>
          </a:r>
          <a:r>
            <a:rPr lang="zh-CN" altLang="en-US" dirty="0"/>
            <a:t>场景</a:t>
          </a:r>
        </a:p>
      </dgm:t>
    </dgm:pt>
    <dgm:pt modelId="{15547091-E3A6-4394-8FE8-DFA8AD2097F8}" type="parTrans" cxnId="{A966EFBF-CC71-4D56-A0F1-3FAAAA5162EC}">
      <dgm:prSet/>
      <dgm:spPr/>
      <dgm:t>
        <a:bodyPr/>
        <a:lstStyle/>
        <a:p>
          <a:endParaRPr lang="zh-CN" altLang="en-US"/>
        </a:p>
      </dgm:t>
    </dgm:pt>
    <dgm:pt modelId="{9F5DDB86-2268-49C6-850C-CB368548571D}" type="sibTrans" cxnId="{A966EFBF-CC71-4D56-A0F1-3FAAAA5162EC}">
      <dgm:prSet/>
      <dgm:spPr/>
      <dgm:t>
        <a:bodyPr/>
        <a:lstStyle/>
        <a:p>
          <a:endParaRPr lang="zh-CN" altLang="en-US"/>
        </a:p>
      </dgm:t>
    </dgm:pt>
    <dgm:pt modelId="{63193561-4D94-414F-8F4C-C8F26D6BF1D5}">
      <dgm:prSet phldrT="[文本]"/>
      <dgm:spPr/>
      <dgm:t>
        <a:bodyPr/>
        <a:lstStyle/>
        <a:p>
          <a:pPr>
            <a:buFont typeface="+mj-lt"/>
            <a:buAutoNum type="arabicPeriod"/>
          </a:pPr>
          <a:r>
            <a:rPr lang="zh-CN" altLang="en-US" dirty="0"/>
            <a:t>主菜单</a:t>
          </a:r>
        </a:p>
      </dgm:t>
    </dgm:pt>
    <dgm:pt modelId="{E067EA31-9FFB-418A-A326-996AB0DD534E}" type="sibTrans" cxnId="{603987CC-5E33-42E6-BFC1-0F859AFB20E4}">
      <dgm:prSet/>
      <dgm:spPr/>
      <dgm:t>
        <a:bodyPr/>
        <a:lstStyle/>
        <a:p>
          <a:endParaRPr lang="zh-CN" altLang="en-US"/>
        </a:p>
      </dgm:t>
    </dgm:pt>
    <dgm:pt modelId="{5006CB5F-BD68-4BCE-A1B4-24759E73953E}" type="parTrans" cxnId="{603987CC-5E33-42E6-BFC1-0F859AFB20E4}">
      <dgm:prSet/>
      <dgm:spPr/>
      <dgm:t>
        <a:bodyPr/>
        <a:lstStyle/>
        <a:p>
          <a:endParaRPr lang="zh-CN" altLang="en-US"/>
        </a:p>
      </dgm:t>
    </dgm:pt>
    <dgm:pt modelId="{8F24A658-CE9F-4018-9154-36E115203874}">
      <dgm:prSet phldrT="[文本]"/>
      <dgm:spPr/>
      <dgm:t>
        <a:bodyPr/>
        <a:lstStyle/>
        <a:p>
          <a:r>
            <a:rPr lang="zh-CN" altLang="en-US" dirty="0"/>
            <a:t>关卡选择</a:t>
          </a:r>
        </a:p>
      </dgm:t>
    </dgm:pt>
    <dgm:pt modelId="{AAEA03E0-C757-4017-94FB-656BFC0736D4}" type="sibTrans" cxnId="{DD5706FC-54BF-4860-B193-7A7DA0B6C7CB}">
      <dgm:prSet/>
      <dgm:spPr/>
      <dgm:t>
        <a:bodyPr/>
        <a:lstStyle/>
        <a:p>
          <a:endParaRPr lang="zh-CN" altLang="en-US"/>
        </a:p>
      </dgm:t>
    </dgm:pt>
    <dgm:pt modelId="{25CA9DDE-B406-4066-BB43-A3AA984A5766}" type="parTrans" cxnId="{DD5706FC-54BF-4860-B193-7A7DA0B6C7CB}">
      <dgm:prSet/>
      <dgm:spPr/>
      <dgm:t>
        <a:bodyPr/>
        <a:lstStyle/>
        <a:p>
          <a:endParaRPr lang="zh-CN" altLang="en-US"/>
        </a:p>
      </dgm:t>
    </dgm:pt>
    <dgm:pt modelId="{69AFE608-FB4E-4597-9C0B-39B3C7B330C7}">
      <dgm:prSet phldrT="[文本]"/>
      <dgm:spPr/>
      <dgm:t>
        <a:bodyPr/>
        <a:lstStyle/>
        <a:p>
          <a:pPr>
            <a:buFont typeface="+mj-lt"/>
            <a:buAutoNum type="alphaLcParenR"/>
          </a:pPr>
          <a:r>
            <a:rPr lang="zh-CN" altLang="en-US" dirty="0"/>
            <a:t>游戏界面</a:t>
          </a:r>
        </a:p>
      </dgm:t>
    </dgm:pt>
    <dgm:pt modelId="{DD70E8F2-0CCA-4F0C-BE2F-E970DE75A0B7}" type="sibTrans" cxnId="{6D1698E0-451C-4A88-825B-527D48ADD67B}">
      <dgm:prSet/>
      <dgm:spPr/>
      <dgm:t>
        <a:bodyPr/>
        <a:lstStyle/>
        <a:p>
          <a:endParaRPr lang="zh-CN" altLang="en-US"/>
        </a:p>
      </dgm:t>
    </dgm:pt>
    <dgm:pt modelId="{7696C310-3CAB-42F9-B1BC-BBCD721E1A1B}" type="parTrans" cxnId="{6D1698E0-451C-4A88-825B-527D48ADD67B}">
      <dgm:prSet/>
      <dgm:spPr/>
      <dgm:t>
        <a:bodyPr/>
        <a:lstStyle/>
        <a:p>
          <a:endParaRPr lang="zh-CN" altLang="en-US"/>
        </a:p>
      </dgm:t>
    </dgm:pt>
    <dgm:pt modelId="{F3D8B9FD-837D-4644-9B57-FC78F9694DAF}">
      <dgm:prSet phldrT="[文本]"/>
      <dgm:spPr/>
      <dgm:t>
        <a:bodyPr/>
        <a:lstStyle/>
        <a:p>
          <a:pPr>
            <a:buFont typeface="+mj-lt"/>
            <a:buAutoNum type="alphaLcParenR"/>
          </a:pPr>
          <a:r>
            <a:rPr lang="zh-CN" altLang="en-US" dirty="0"/>
            <a:t>通关界面</a:t>
          </a:r>
        </a:p>
      </dgm:t>
    </dgm:pt>
    <dgm:pt modelId="{FABBCA89-9BBB-4B5C-8F6A-B333C490D41A}" type="sibTrans" cxnId="{93BE5672-AA00-4961-80DA-B44C0DC29554}">
      <dgm:prSet/>
      <dgm:spPr/>
      <dgm:t>
        <a:bodyPr/>
        <a:lstStyle/>
        <a:p>
          <a:endParaRPr lang="zh-CN" altLang="en-US"/>
        </a:p>
      </dgm:t>
    </dgm:pt>
    <dgm:pt modelId="{931FFF4C-3E31-4C5F-A6CE-D3E0F988E7D2}" type="parTrans" cxnId="{93BE5672-AA00-4961-80DA-B44C0DC29554}">
      <dgm:prSet/>
      <dgm:spPr/>
      <dgm:t>
        <a:bodyPr/>
        <a:lstStyle/>
        <a:p>
          <a:endParaRPr lang="zh-CN" altLang="en-US"/>
        </a:p>
      </dgm:t>
    </dgm:pt>
    <dgm:pt modelId="{8C741B16-0DD9-4060-8357-F047E51996B8}">
      <dgm:prSet phldrT="[文本]"/>
      <dgm:spPr/>
      <dgm:t>
        <a:bodyPr/>
        <a:lstStyle/>
        <a:p>
          <a:pPr>
            <a:buFont typeface="+mj-lt"/>
            <a:buAutoNum type="alphaLcParenR"/>
          </a:pPr>
          <a:r>
            <a:rPr lang="zh-CN" altLang="en-US" dirty="0"/>
            <a:t>对话框</a:t>
          </a:r>
        </a:p>
      </dgm:t>
    </dgm:pt>
    <dgm:pt modelId="{E8C1E340-E3DE-4DCD-8A5D-1FF5793D50F3}" type="sibTrans" cxnId="{E316F2FE-B289-4591-B6EC-D978CDF5A9C0}">
      <dgm:prSet/>
      <dgm:spPr/>
      <dgm:t>
        <a:bodyPr/>
        <a:lstStyle/>
        <a:p>
          <a:endParaRPr lang="zh-CN" altLang="en-US"/>
        </a:p>
      </dgm:t>
    </dgm:pt>
    <dgm:pt modelId="{9F6EC102-F85A-4ED0-B084-C8A421565087}" type="parTrans" cxnId="{E316F2FE-B289-4591-B6EC-D978CDF5A9C0}">
      <dgm:prSet/>
      <dgm:spPr/>
      <dgm:t>
        <a:bodyPr/>
        <a:lstStyle/>
        <a:p>
          <a:endParaRPr lang="zh-CN" altLang="en-US"/>
        </a:p>
      </dgm:t>
    </dgm:pt>
    <dgm:pt modelId="{34894FD9-AC00-4519-8E53-007509254D79}">
      <dgm:prSet phldrT="[文本]"/>
      <dgm:spPr/>
      <dgm:t>
        <a:bodyPr/>
        <a:lstStyle/>
        <a:p>
          <a:r>
            <a:rPr lang="zh-CN" altLang="en-US" dirty="0"/>
            <a:t>程序说明</a:t>
          </a:r>
        </a:p>
      </dgm:t>
    </dgm:pt>
    <dgm:pt modelId="{E709E6B6-86DE-463B-9B5E-CB4DC43BF98D}" type="sibTrans" cxnId="{A93BF6BE-0192-4164-9ECD-47CBADC7216F}">
      <dgm:prSet/>
      <dgm:spPr/>
      <dgm:t>
        <a:bodyPr/>
        <a:lstStyle/>
        <a:p>
          <a:endParaRPr lang="zh-CN" altLang="en-US"/>
        </a:p>
      </dgm:t>
    </dgm:pt>
    <dgm:pt modelId="{D30AF681-708D-4714-90CD-F18E8F00DA95}" type="parTrans" cxnId="{A93BF6BE-0192-4164-9ECD-47CBADC7216F}">
      <dgm:prSet/>
      <dgm:spPr/>
      <dgm:t>
        <a:bodyPr/>
        <a:lstStyle/>
        <a:p>
          <a:endParaRPr lang="zh-CN" altLang="en-US"/>
        </a:p>
      </dgm:t>
    </dgm:pt>
    <dgm:pt modelId="{204EAFEE-56B2-46A2-B834-5B905AC13D3C}">
      <dgm:prSet phldrT="[文本]"/>
      <dgm:spPr/>
      <dgm:t>
        <a:bodyPr/>
        <a:lstStyle/>
        <a:p>
          <a:pPr>
            <a:buFont typeface="+mj-lt"/>
            <a:buAutoNum type="alphaLcParenR"/>
          </a:pPr>
          <a:r>
            <a:rPr lang="zh-CN" altLang="en-US" dirty="0"/>
            <a:t>建造防御塔</a:t>
          </a:r>
        </a:p>
      </dgm:t>
    </dgm:pt>
    <dgm:pt modelId="{8A7601FD-111F-47B7-8E78-67A0F11B8FE9}" type="sibTrans" cxnId="{BAF68B05-EE68-41C0-A883-3400EAF1C30D}">
      <dgm:prSet/>
      <dgm:spPr/>
      <dgm:t>
        <a:bodyPr/>
        <a:lstStyle/>
        <a:p>
          <a:endParaRPr lang="zh-CN" altLang="en-US"/>
        </a:p>
      </dgm:t>
    </dgm:pt>
    <dgm:pt modelId="{BC196B66-B3C5-49C6-AFB8-80CFD317DEFD}" type="parTrans" cxnId="{BAF68B05-EE68-41C0-A883-3400EAF1C30D}">
      <dgm:prSet/>
      <dgm:spPr/>
      <dgm:t>
        <a:bodyPr/>
        <a:lstStyle/>
        <a:p>
          <a:endParaRPr lang="zh-CN" altLang="en-US"/>
        </a:p>
      </dgm:t>
    </dgm:pt>
    <dgm:pt modelId="{7638F091-155B-4866-8118-76D1602BD681}">
      <dgm:prSet phldrT="[文本]"/>
      <dgm:spPr/>
      <dgm:t>
        <a:bodyPr/>
        <a:lstStyle/>
        <a:p>
          <a:pPr>
            <a:buFont typeface="+mj-lt"/>
            <a:buAutoNum type="alphaLcParenR"/>
          </a:pPr>
          <a:r>
            <a:rPr lang="zh-CN" altLang="en-US" dirty="0"/>
            <a:t>升级防御塔</a:t>
          </a:r>
        </a:p>
      </dgm:t>
    </dgm:pt>
    <dgm:pt modelId="{42A59362-AC53-4CCA-9E93-EA57DB4CAF29}" type="sibTrans" cxnId="{C79AA200-F7A4-48F9-A19D-4D40EA54EA6F}">
      <dgm:prSet/>
      <dgm:spPr/>
      <dgm:t>
        <a:bodyPr/>
        <a:lstStyle/>
        <a:p>
          <a:endParaRPr lang="zh-CN" altLang="en-US"/>
        </a:p>
      </dgm:t>
    </dgm:pt>
    <dgm:pt modelId="{0144B4F2-8418-438D-8744-26BE61ABDC0C}" type="parTrans" cxnId="{C79AA200-F7A4-48F9-A19D-4D40EA54EA6F}">
      <dgm:prSet/>
      <dgm:spPr/>
      <dgm:t>
        <a:bodyPr/>
        <a:lstStyle/>
        <a:p>
          <a:endParaRPr lang="zh-CN" altLang="en-US"/>
        </a:p>
      </dgm:t>
    </dgm:pt>
    <dgm:pt modelId="{78C13EDC-C331-4BA9-BC4B-FCD8C9146F18}">
      <dgm:prSet phldrT="[文本]"/>
      <dgm:spPr/>
      <dgm:t>
        <a:bodyPr/>
        <a:lstStyle/>
        <a:p>
          <a:r>
            <a:rPr lang="zh-CN" altLang="en-US"/>
            <a:t>游戏暂停菜单</a:t>
          </a:r>
          <a:endParaRPr lang="zh-CN" altLang="en-US" dirty="0"/>
        </a:p>
      </dgm:t>
    </dgm:pt>
    <dgm:pt modelId="{9CEFA006-1EE7-4F53-A12C-2707B66A0AD1}" type="parTrans" cxnId="{A5AB9E2A-C128-4FA4-97BB-6CC2BF1F6263}">
      <dgm:prSet/>
      <dgm:spPr/>
      <dgm:t>
        <a:bodyPr/>
        <a:lstStyle/>
        <a:p>
          <a:endParaRPr lang="zh-CN" altLang="en-US"/>
        </a:p>
      </dgm:t>
    </dgm:pt>
    <dgm:pt modelId="{B99DEF93-0AB5-40B0-AE30-39FCFCE9E18D}" type="sibTrans" cxnId="{A5AB9E2A-C128-4FA4-97BB-6CC2BF1F6263}">
      <dgm:prSet/>
      <dgm:spPr/>
      <dgm:t>
        <a:bodyPr/>
        <a:lstStyle/>
        <a:p>
          <a:endParaRPr lang="zh-CN" altLang="en-US"/>
        </a:p>
      </dgm:t>
    </dgm:pt>
    <dgm:pt modelId="{DEB296E9-1E75-4B40-8CBF-C0BEDD712C86}" type="pres">
      <dgm:prSet presAssocID="{97CA6497-3A2C-4C33-AFF4-D58B25591272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7F62CF6-FBC8-4113-A623-83EC55E48568}" type="pres">
      <dgm:prSet presAssocID="{FFA82C4B-875E-40AC-AE8A-0DAD5BF13E6B}" presName="root1" presStyleCnt="0"/>
      <dgm:spPr/>
    </dgm:pt>
    <dgm:pt modelId="{102B82C0-6243-4AFF-842F-FEC267C347BD}" type="pres">
      <dgm:prSet presAssocID="{FFA82C4B-875E-40AC-AE8A-0DAD5BF13E6B}" presName="LevelOneTextNode" presStyleLbl="node0" presStyleIdx="0" presStyleCnt="2" custLinFactX="-183855" custLinFactNeighborX="-200000" custLinFactNeighborY="-999">
        <dgm:presLayoutVars>
          <dgm:chPref val="3"/>
        </dgm:presLayoutVars>
      </dgm:prSet>
      <dgm:spPr/>
    </dgm:pt>
    <dgm:pt modelId="{EB92D9D9-8625-4AEF-AF00-C36FDC8429E0}" type="pres">
      <dgm:prSet presAssocID="{FFA82C4B-875E-40AC-AE8A-0DAD5BF13E6B}" presName="level2hierChild" presStyleCnt="0"/>
      <dgm:spPr/>
    </dgm:pt>
    <dgm:pt modelId="{E3421BF1-8785-4D75-8D4E-776E74282F68}" type="pres">
      <dgm:prSet presAssocID="{5006CB5F-BD68-4BCE-A1B4-24759E73953E}" presName="conn2-1" presStyleLbl="parChTrans1D2" presStyleIdx="0" presStyleCnt="8"/>
      <dgm:spPr/>
    </dgm:pt>
    <dgm:pt modelId="{5CDECEDC-54AE-4171-9793-2CCA15B36DDE}" type="pres">
      <dgm:prSet presAssocID="{5006CB5F-BD68-4BCE-A1B4-24759E73953E}" presName="connTx" presStyleLbl="parChTrans1D2" presStyleIdx="0" presStyleCnt="8"/>
      <dgm:spPr/>
    </dgm:pt>
    <dgm:pt modelId="{A7FC231E-3E91-4A5E-BBD5-63268A1C63C4}" type="pres">
      <dgm:prSet presAssocID="{63193561-4D94-414F-8F4C-C8F26D6BF1D5}" presName="root2" presStyleCnt="0"/>
      <dgm:spPr/>
    </dgm:pt>
    <dgm:pt modelId="{A63ECC77-27DD-4872-ABB2-C1CB6FFDC649}" type="pres">
      <dgm:prSet presAssocID="{63193561-4D94-414F-8F4C-C8F26D6BF1D5}" presName="LevelTwoTextNode" presStyleLbl="node2" presStyleIdx="0" presStyleCnt="8" custScaleX="153912" custLinFactNeighborX="59850" custLinFactNeighborY="3505">
        <dgm:presLayoutVars>
          <dgm:chPref val="3"/>
        </dgm:presLayoutVars>
      </dgm:prSet>
      <dgm:spPr/>
    </dgm:pt>
    <dgm:pt modelId="{38964B0C-1739-4195-BDD5-0888E79224AB}" type="pres">
      <dgm:prSet presAssocID="{63193561-4D94-414F-8F4C-C8F26D6BF1D5}" presName="level3hierChild" presStyleCnt="0"/>
      <dgm:spPr/>
    </dgm:pt>
    <dgm:pt modelId="{78E98673-2296-4C47-B551-5B2387AF51DC}" type="pres">
      <dgm:prSet presAssocID="{25CA9DDE-B406-4066-BB43-A3AA984A5766}" presName="conn2-1" presStyleLbl="parChTrans1D2" presStyleIdx="1" presStyleCnt="8"/>
      <dgm:spPr/>
    </dgm:pt>
    <dgm:pt modelId="{0CA853FF-4798-4621-BC86-16D18817B30B}" type="pres">
      <dgm:prSet presAssocID="{25CA9DDE-B406-4066-BB43-A3AA984A5766}" presName="connTx" presStyleLbl="parChTrans1D2" presStyleIdx="1" presStyleCnt="8"/>
      <dgm:spPr/>
    </dgm:pt>
    <dgm:pt modelId="{C88114FF-315D-4EAC-9E9D-5792498AFD8B}" type="pres">
      <dgm:prSet presAssocID="{8F24A658-CE9F-4018-9154-36E115203874}" presName="root2" presStyleCnt="0"/>
      <dgm:spPr/>
    </dgm:pt>
    <dgm:pt modelId="{8930C6D7-98CD-4DBD-9E2D-D8B3593DA865}" type="pres">
      <dgm:prSet presAssocID="{8F24A658-CE9F-4018-9154-36E115203874}" presName="LevelTwoTextNode" presStyleLbl="node2" presStyleIdx="1" presStyleCnt="8" custScaleX="153912" custLinFactNeighborX="59850" custLinFactNeighborY="3505">
        <dgm:presLayoutVars>
          <dgm:chPref val="3"/>
        </dgm:presLayoutVars>
      </dgm:prSet>
      <dgm:spPr/>
    </dgm:pt>
    <dgm:pt modelId="{DF23C36D-3CEC-42BF-941B-580A564D6BEC}" type="pres">
      <dgm:prSet presAssocID="{8F24A658-CE9F-4018-9154-36E115203874}" presName="level3hierChild" presStyleCnt="0"/>
      <dgm:spPr/>
    </dgm:pt>
    <dgm:pt modelId="{534519AB-569A-4290-8E0B-64291B43B225}" type="pres">
      <dgm:prSet presAssocID="{7696C310-3CAB-42F9-B1BC-BBCD721E1A1B}" presName="conn2-1" presStyleLbl="parChTrans1D2" presStyleIdx="2" presStyleCnt="8"/>
      <dgm:spPr/>
    </dgm:pt>
    <dgm:pt modelId="{BAA05368-3928-456A-AD66-AE5D39BAE525}" type="pres">
      <dgm:prSet presAssocID="{7696C310-3CAB-42F9-B1BC-BBCD721E1A1B}" presName="connTx" presStyleLbl="parChTrans1D2" presStyleIdx="2" presStyleCnt="8"/>
      <dgm:spPr/>
    </dgm:pt>
    <dgm:pt modelId="{26A1CEB5-3081-4090-A1FB-0698158689B7}" type="pres">
      <dgm:prSet presAssocID="{69AFE608-FB4E-4597-9C0B-39B3C7B330C7}" presName="root2" presStyleCnt="0"/>
      <dgm:spPr/>
    </dgm:pt>
    <dgm:pt modelId="{6011EB5F-B8A1-4CF1-A515-5C89E838679B}" type="pres">
      <dgm:prSet presAssocID="{69AFE608-FB4E-4597-9C0B-39B3C7B330C7}" presName="LevelTwoTextNode" presStyleLbl="node2" presStyleIdx="2" presStyleCnt="8" custScaleX="153912" custLinFactNeighborX="59850" custLinFactNeighborY="3505">
        <dgm:presLayoutVars>
          <dgm:chPref val="3"/>
        </dgm:presLayoutVars>
      </dgm:prSet>
      <dgm:spPr/>
    </dgm:pt>
    <dgm:pt modelId="{E26788F5-2E1F-458B-83BD-689F8DA170E7}" type="pres">
      <dgm:prSet presAssocID="{69AFE608-FB4E-4597-9C0B-39B3C7B330C7}" presName="level3hierChild" presStyleCnt="0"/>
      <dgm:spPr/>
    </dgm:pt>
    <dgm:pt modelId="{E2EC2FB9-B63E-48A7-A342-FBB2A0749B13}" type="pres">
      <dgm:prSet presAssocID="{931FFF4C-3E31-4C5F-A6CE-D3E0F988E7D2}" presName="conn2-1" presStyleLbl="parChTrans1D2" presStyleIdx="3" presStyleCnt="8"/>
      <dgm:spPr/>
    </dgm:pt>
    <dgm:pt modelId="{F85754C6-E77F-4ADD-811B-D656C688CA6B}" type="pres">
      <dgm:prSet presAssocID="{931FFF4C-3E31-4C5F-A6CE-D3E0F988E7D2}" presName="connTx" presStyleLbl="parChTrans1D2" presStyleIdx="3" presStyleCnt="8"/>
      <dgm:spPr/>
    </dgm:pt>
    <dgm:pt modelId="{A7297EB8-7D3D-430A-8DB0-C552339468D1}" type="pres">
      <dgm:prSet presAssocID="{F3D8B9FD-837D-4644-9B57-FC78F9694DAF}" presName="root2" presStyleCnt="0"/>
      <dgm:spPr/>
    </dgm:pt>
    <dgm:pt modelId="{9041456B-8D97-4923-8E9A-735B90619910}" type="pres">
      <dgm:prSet presAssocID="{F3D8B9FD-837D-4644-9B57-FC78F9694DAF}" presName="LevelTwoTextNode" presStyleLbl="node2" presStyleIdx="3" presStyleCnt="8" custScaleX="153912" custLinFactNeighborX="59850" custLinFactNeighborY="3505">
        <dgm:presLayoutVars>
          <dgm:chPref val="3"/>
        </dgm:presLayoutVars>
      </dgm:prSet>
      <dgm:spPr/>
    </dgm:pt>
    <dgm:pt modelId="{8DE23739-4651-49E5-89DD-02C9CDCC22C4}" type="pres">
      <dgm:prSet presAssocID="{F3D8B9FD-837D-4644-9B57-FC78F9694DAF}" presName="level3hierChild" presStyleCnt="0"/>
      <dgm:spPr/>
    </dgm:pt>
    <dgm:pt modelId="{0041A1D2-C7F9-4D02-8459-9E05D5EB7983}" type="pres">
      <dgm:prSet presAssocID="{8C741B16-0DD9-4060-8357-F047E51996B8}" presName="root1" presStyleCnt="0"/>
      <dgm:spPr/>
    </dgm:pt>
    <dgm:pt modelId="{8CF1E56C-049D-48EB-B096-90D03E5E96A1}" type="pres">
      <dgm:prSet presAssocID="{8C741B16-0DD9-4060-8357-F047E51996B8}" presName="LevelOneTextNode" presStyleLbl="node0" presStyleIdx="1" presStyleCnt="2" custLinFactX="-182051" custLinFactNeighborX="-200000" custLinFactNeighborY="3019">
        <dgm:presLayoutVars>
          <dgm:chPref val="3"/>
        </dgm:presLayoutVars>
      </dgm:prSet>
      <dgm:spPr/>
    </dgm:pt>
    <dgm:pt modelId="{D4B62E89-463C-4C57-A424-0E4F9547ED63}" type="pres">
      <dgm:prSet presAssocID="{8C741B16-0DD9-4060-8357-F047E51996B8}" presName="level2hierChild" presStyleCnt="0"/>
      <dgm:spPr/>
    </dgm:pt>
    <dgm:pt modelId="{AEAFC00F-1553-4930-9576-ECC45A2ECB17}" type="pres">
      <dgm:prSet presAssocID="{D30AF681-708D-4714-90CD-F18E8F00DA95}" presName="conn2-1" presStyleLbl="parChTrans1D2" presStyleIdx="4" presStyleCnt="8"/>
      <dgm:spPr/>
    </dgm:pt>
    <dgm:pt modelId="{46B485AF-75C0-4E62-B319-3EAD3F59101C}" type="pres">
      <dgm:prSet presAssocID="{D30AF681-708D-4714-90CD-F18E8F00DA95}" presName="connTx" presStyleLbl="parChTrans1D2" presStyleIdx="4" presStyleCnt="8"/>
      <dgm:spPr/>
    </dgm:pt>
    <dgm:pt modelId="{2969CB31-A149-4562-956E-EE88D1CFDFBC}" type="pres">
      <dgm:prSet presAssocID="{34894FD9-AC00-4519-8E53-007509254D79}" presName="root2" presStyleCnt="0"/>
      <dgm:spPr/>
    </dgm:pt>
    <dgm:pt modelId="{6CA808D1-1829-443E-87F6-A3D4BF30E2E1}" type="pres">
      <dgm:prSet presAssocID="{34894FD9-AC00-4519-8E53-007509254D79}" presName="LevelTwoTextNode" presStyleLbl="node2" presStyleIdx="4" presStyleCnt="8" custScaleX="153912" custLinFactNeighborX="59249" custLinFactNeighborY="13484">
        <dgm:presLayoutVars>
          <dgm:chPref val="3"/>
        </dgm:presLayoutVars>
      </dgm:prSet>
      <dgm:spPr/>
    </dgm:pt>
    <dgm:pt modelId="{B301AEBB-12EF-40FD-ABDA-4D60B82F6AC3}" type="pres">
      <dgm:prSet presAssocID="{34894FD9-AC00-4519-8E53-007509254D79}" presName="level3hierChild" presStyleCnt="0"/>
      <dgm:spPr/>
    </dgm:pt>
    <dgm:pt modelId="{F2BB2FA6-0BD8-41F8-92EF-B5E363A4C386}" type="pres">
      <dgm:prSet presAssocID="{9CEFA006-1EE7-4F53-A12C-2707B66A0AD1}" presName="conn2-1" presStyleLbl="parChTrans1D2" presStyleIdx="5" presStyleCnt="8"/>
      <dgm:spPr/>
    </dgm:pt>
    <dgm:pt modelId="{25431324-A97F-4A20-8D31-D1006AC71D8E}" type="pres">
      <dgm:prSet presAssocID="{9CEFA006-1EE7-4F53-A12C-2707B66A0AD1}" presName="connTx" presStyleLbl="parChTrans1D2" presStyleIdx="5" presStyleCnt="8"/>
      <dgm:spPr/>
    </dgm:pt>
    <dgm:pt modelId="{FC0EBC46-07E3-41DD-AA54-C540DAABE929}" type="pres">
      <dgm:prSet presAssocID="{78C13EDC-C331-4BA9-BC4B-FCD8C9146F18}" presName="root2" presStyleCnt="0"/>
      <dgm:spPr/>
    </dgm:pt>
    <dgm:pt modelId="{7A9C256E-BD10-4222-A624-E5560EA9A3C4}" type="pres">
      <dgm:prSet presAssocID="{78C13EDC-C331-4BA9-BC4B-FCD8C9146F18}" presName="LevelTwoTextNode" presStyleLbl="node2" presStyleIdx="5" presStyleCnt="8" custScaleX="156189" custLinFactNeighborX="58069" custLinFactNeighborY="11204">
        <dgm:presLayoutVars>
          <dgm:chPref val="3"/>
        </dgm:presLayoutVars>
      </dgm:prSet>
      <dgm:spPr/>
    </dgm:pt>
    <dgm:pt modelId="{8041DDD2-361D-4A0D-8FBA-119CC05DE994}" type="pres">
      <dgm:prSet presAssocID="{78C13EDC-C331-4BA9-BC4B-FCD8C9146F18}" presName="level3hierChild" presStyleCnt="0"/>
      <dgm:spPr/>
    </dgm:pt>
    <dgm:pt modelId="{7E7E8E16-B053-4845-8A47-089CD9A78F56}" type="pres">
      <dgm:prSet presAssocID="{BC196B66-B3C5-49C6-AFB8-80CFD317DEFD}" presName="conn2-1" presStyleLbl="parChTrans1D2" presStyleIdx="6" presStyleCnt="8"/>
      <dgm:spPr/>
    </dgm:pt>
    <dgm:pt modelId="{44297386-6A8E-4205-B11B-EB5E3AEADFFA}" type="pres">
      <dgm:prSet presAssocID="{BC196B66-B3C5-49C6-AFB8-80CFD317DEFD}" presName="connTx" presStyleLbl="parChTrans1D2" presStyleIdx="6" presStyleCnt="8"/>
      <dgm:spPr/>
    </dgm:pt>
    <dgm:pt modelId="{A91A14B7-0A3A-45F6-A20E-D894C20CE31D}" type="pres">
      <dgm:prSet presAssocID="{204EAFEE-56B2-46A2-B834-5B905AC13D3C}" presName="root2" presStyleCnt="0"/>
      <dgm:spPr/>
    </dgm:pt>
    <dgm:pt modelId="{0E9277A7-885A-405A-97CE-FCC3592A1BA5}" type="pres">
      <dgm:prSet presAssocID="{204EAFEE-56B2-46A2-B834-5B905AC13D3C}" presName="LevelTwoTextNode" presStyleLbl="node2" presStyleIdx="6" presStyleCnt="8" custScaleX="153912" custLinFactNeighborX="59249" custLinFactNeighborY="13484">
        <dgm:presLayoutVars>
          <dgm:chPref val="3"/>
        </dgm:presLayoutVars>
      </dgm:prSet>
      <dgm:spPr/>
    </dgm:pt>
    <dgm:pt modelId="{B9CF3214-80A5-4634-97C1-CD556EC284A5}" type="pres">
      <dgm:prSet presAssocID="{204EAFEE-56B2-46A2-B834-5B905AC13D3C}" presName="level3hierChild" presStyleCnt="0"/>
      <dgm:spPr/>
    </dgm:pt>
    <dgm:pt modelId="{318AA675-F1F1-4413-9EB0-B499B7BD47F3}" type="pres">
      <dgm:prSet presAssocID="{0144B4F2-8418-438D-8744-26BE61ABDC0C}" presName="conn2-1" presStyleLbl="parChTrans1D2" presStyleIdx="7" presStyleCnt="8"/>
      <dgm:spPr/>
    </dgm:pt>
    <dgm:pt modelId="{C70DE741-3049-4844-B66D-2F337AE86EC9}" type="pres">
      <dgm:prSet presAssocID="{0144B4F2-8418-438D-8744-26BE61ABDC0C}" presName="connTx" presStyleLbl="parChTrans1D2" presStyleIdx="7" presStyleCnt="8"/>
      <dgm:spPr/>
    </dgm:pt>
    <dgm:pt modelId="{54E66034-B7AA-44BE-894D-52354DEA877A}" type="pres">
      <dgm:prSet presAssocID="{7638F091-155B-4866-8118-76D1602BD681}" presName="root2" presStyleCnt="0"/>
      <dgm:spPr/>
    </dgm:pt>
    <dgm:pt modelId="{2277A565-CE33-4308-8FFC-6C45A4070994}" type="pres">
      <dgm:prSet presAssocID="{7638F091-155B-4866-8118-76D1602BD681}" presName="LevelTwoTextNode" presStyleLbl="node2" presStyleIdx="7" presStyleCnt="8" custScaleX="153912" custLinFactNeighborX="59249" custLinFactNeighborY="13484">
        <dgm:presLayoutVars>
          <dgm:chPref val="3"/>
        </dgm:presLayoutVars>
      </dgm:prSet>
      <dgm:spPr/>
    </dgm:pt>
    <dgm:pt modelId="{3CA91790-B44C-404F-A610-59D93C460E3E}" type="pres">
      <dgm:prSet presAssocID="{7638F091-155B-4866-8118-76D1602BD681}" presName="level3hierChild" presStyleCnt="0"/>
      <dgm:spPr/>
    </dgm:pt>
  </dgm:ptLst>
  <dgm:cxnLst>
    <dgm:cxn modelId="{C79AA200-F7A4-48F9-A19D-4D40EA54EA6F}" srcId="{8C741B16-0DD9-4060-8357-F047E51996B8}" destId="{7638F091-155B-4866-8118-76D1602BD681}" srcOrd="3" destOrd="0" parTransId="{0144B4F2-8418-438D-8744-26BE61ABDC0C}" sibTransId="{42A59362-AC53-4CCA-9E93-EA57DB4CAF29}"/>
    <dgm:cxn modelId="{BAF68B05-EE68-41C0-A883-3400EAF1C30D}" srcId="{8C741B16-0DD9-4060-8357-F047E51996B8}" destId="{204EAFEE-56B2-46A2-B834-5B905AC13D3C}" srcOrd="2" destOrd="0" parTransId="{BC196B66-B3C5-49C6-AFB8-80CFD317DEFD}" sibTransId="{8A7601FD-111F-47B7-8E78-67A0F11B8FE9}"/>
    <dgm:cxn modelId="{B765480C-C6CD-4B94-AA73-8D02E421D7D7}" type="presOf" srcId="{D30AF681-708D-4714-90CD-F18E8F00DA95}" destId="{46B485AF-75C0-4E62-B319-3EAD3F59101C}" srcOrd="1" destOrd="0" presId="urn:microsoft.com/office/officeart/2008/layout/HorizontalMultiLevelHierarchy#4"/>
    <dgm:cxn modelId="{6968FE14-2FF3-4B4A-87DF-171317477979}" type="presOf" srcId="{7638F091-155B-4866-8118-76D1602BD681}" destId="{2277A565-CE33-4308-8FFC-6C45A4070994}" srcOrd="0" destOrd="0" presId="urn:microsoft.com/office/officeart/2008/layout/HorizontalMultiLevelHierarchy#4"/>
    <dgm:cxn modelId="{74283A15-70EA-4892-8417-E3168FE24562}" type="presOf" srcId="{78C13EDC-C331-4BA9-BC4B-FCD8C9146F18}" destId="{7A9C256E-BD10-4222-A624-E5560EA9A3C4}" srcOrd="0" destOrd="0" presId="urn:microsoft.com/office/officeart/2008/layout/HorizontalMultiLevelHierarchy#4"/>
    <dgm:cxn modelId="{D4F86619-FCB7-4A2F-8759-AED97A82235B}" type="presOf" srcId="{8C741B16-0DD9-4060-8357-F047E51996B8}" destId="{8CF1E56C-049D-48EB-B096-90D03E5E96A1}" srcOrd="0" destOrd="0" presId="urn:microsoft.com/office/officeart/2008/layout/HorizontalMultiLevelHierarchy#4"/>
    <dgm:cxn modelId="{A5AB9E2A-C128-4FA4-97BB-6CC2BF1F6263}" srcId="{8C741B16-0DD9-4060-8357-F047E51996B8}" destId="{78C13EDC-C331-4BA9-BC4B-FCD8C9146F18}" srcOrd="1" destOrd="0" parTransId="{9CEFA006-1EE7-4F53-A12C-2707B66A0AD1}" sibTransId="{B99DEF93-0AB5-40B0-AE30-39FCFCE9E18D}"/>
    <dgm:cxn modelId="{F084825E-30E4-488A-B536-06315B8F5004}" type="presOf" srcId="{63193561-4D94-414F-8F4C-C8F26D6BF1D5}" destId="{A63ECC77-27DD-4872-ABB2-C1CB6FFDC649}" srcOrd="0" destOrd="0" presId="urn:microsoft.com/office/officeart/2008/layout/HorizontalMultiLevelHierarchy#4"/>
    <dgm:cxn modelId="{0D581F66-B5CF-422D-9251-7CB8142ADAA8}" type="presOf" srcId="{5006CB5F-BD68-4BCE-A1B4-24759E73953E}" destId="{5CDECEDC-54AE-4171-9793-2CCA15B36DDE}" srcOrd="1" destOrd="0" presId="urn:microsoft.com/office/officeart/2008/layout/HorizontalMultiLevelHierarchy#4"/>
    <dgm:cxn modelId="{4ABCE147-7D04-4ADC-A5A6-EB3C24479572}" type="presOf" srcId="{D30AF681-708D-4714-90CD-F18E8F00DA95}" destId="{AEAFC00F-1553-4930-9576-ECC45A2ECB17}" srcOrd="0" destOrd="0" presId="urn:microsoft.com/office/officeart/2008/layout/HorizontalMultiLevelHierarchy#4"/>
    <dgm:cxn modelId="{56176B6A-6550-4C15-AEA3-F0E280B6F4F4}" type="presOf" srcId="{204EAFEE-56B2-46A2-B834-5B905AC13D3C}" destId="{0E9277A7-885A-405A-97CE-FCC3592A1BA5}" srcOrd="0" destOrd="0" presId="urn:microsoft.com/office/officeart/2008/layout/HorizontalMultiLevelHierarchy#4"/>
    <dgm:cxn modelId="{03659370-ECB8-4FFB-B417-91B5F9AFDC94}" type="presOf" srcId="{9CEFA006-1EE7-4F53-A12C-2707B66A0AD1}" destId="{25431324-A97F-4A20-8D31-D1006AC71D8E}" srcOrd="1" destOrd="0" presId="urn:microsoft.com/office/officeart/2008/layout/HorizontalMultiLevelHierarchy#4"/>
    <dgm:cxn modelId="{93BE5672-AA00-4961-80DA-B44C0DC29554}" srcId="{FFA82C4B-875E-40AC-AE8A-0DAD5BF13E6B}" destId="{F3D8B9FD-837D-4644-9B57-FC78F9694DAF}" srcOrd="3" destOrd="0" parTransId="{931FFF4C-3E31-4C5F-A6CE-D3E0F988E7D2}" sibTransId="{FABBCA89-9BBB-4B5C-8F6A-B333C490D41A}"/>
    <dgm:cxn modelId="{27771880-4A48-4A82-B9EF-55F9D6282693}" type="presOf" srcId="{5006CB5F-BD68-4BCE-A1B4-24759E73953E}" destId="{E3421BF1-8785-4D75-8D4E-776E74282F68}" srcOrd="0" destOrd="0" presId="urn:microsoft.com/office/officeart/2008/layout/HorizontalMultiLevelHierarchy#4"/>
    <dgm:cxn modelId="{1A648C81-EFF4-4A74-8FE9-44A90635FB45}" type="presOf" srcId="{34894FD9-AC00-4519-8E53-007509254D79}" destId="{6CA808D1-1829-443E-87F6-A3D4BF30E2E1}" srcOrd="0" destOrd="0" presId="urn:microsoft.com/office/officeart/2008/layout/HorizontalMultiLevelHierarchy#4"/>
    <dgm:cxn modelId="{B8968C84-7681-4439-A5AF-2DE02922A121}" type="presOf" srcId="{931FFF4C-3E31-4C5F-A6CE-D3E0F988E7D2}" destId="{E2EC2FB9-B63E-48A7-A342-FBB2A0749B13}" srcOrd="0" destOrd="0" presId="urn:microsoft.com/office/officeart/2008/layout/HorizontalMultiLevelHierarchy#4"/>
    <dgm:cxn modelId="{664DCE8F-61CC-4E64-AA2A-5C7845E1B991}" type="presOf" srcId="{9CEFA006-1EE7-4F53-A12C-2707B66A0AD1}" destId="{F2BB2FA6-0BD8-41F8-92EF-B5E363A4C386}" srcOrd="0" destOrd="0" presId="urn:microsoft.com/office/officeart/2008/layout/HorizontalMultiLevelHierarchy#4"/>
    <dgm:cxn modelId="{CE3E6F97-B980-4DEB-94CC-1D1AFFE48F63}" type="presOf" srcId="{0144B4F2-8418-438D-8744-26BE61ABDC0C}" destId="{C70DE741-3049-4844-B66D-2F337AE86EC9}" srcOrd="1" destOrd="0" presId="urn:microsoft.com/office/officeart/2008/layout/HorizontalMultiLevelHierarchy#4"/>
    <dgm:cxn modelId="{68F2979A-804A-44A5-8112-21C99CD925ED}" type="presOf" srcId="{BC196B66-B3C5-49C6-AFB8-80CFD317DEFD}" destId="{44297386-6A8E-4205-B11B-EB5E3AEADFFA}" srcOrd="1" destOrd="0" presId="urn:microsoft.com/office/officeart/2008/layout/HorizontalMultiLevelHierarchy#4"/>
    <dgm:cxn modelId="{14A5849C-4C83-4B83-B68A-F26C80835182}" type="presOf" srcId="{FFA82C4B-875E-40AC-AE8A-0DAD5BF13E6B}" destId="{102B82C0-6243-4AFF-842F-FEC267C347BD}" srcOrd="0" destOrd="0" presId="urn:microsoft.com/office/officeart/2008/layout/HorizontalMultiLevelHierarchy#4"/>
    <dgm:cxn modelId="{C55BBA9E-1924-4F1B-A107-629D6BA3F23B}" type="presOf" srcId="{69AFE608-FB4E-4597-9C0B-39B3C7B330C7}" destId="{6011EB5F-B8A1-4CF1-A515-5C89E838679B}" srcOrd="0" destOrd="0" presId="urn:microsoft.com/office/officeart/2008/layout/HorizontalMultiLevelHierarchy#4"/>
    <dgm:cxn modelId="{A32C74A1-D93E-4575-9C66-DBE294E9787B}" type="presOf" srcId="{7696C310-3CAB-42F9-B1BC-BBCD721E1A1B}" destId="{534519AB-569A-4290-8E0B-64291B43B225}" srcOrd="0" destOrd="0" presId="urn:microsoft.com/office/officeart/2008/layout/HorizontalMultiLevelHierarchy#4"/>
    <dgm:cxn modelId="{90C1FFA5-F436-4CF0-9CC3-17E2E7EE8BF5}" type="presOf" srcId="{7696C310-3CAB-42F9-B1BC-BBCD721E1A1B}" destId="{BAA05368-3928-456A-AD66-AE5D39BAE525}" srcOrd="1" destOrd="0" presId="urn:microsoft.com/office/officeart/2008/layout/HorizontalMultiLevelHierarchy#4"/>
    <dgm:cxn modelId="{9D32A8B8-F35D-493D-823A-3DFACE8B064A}" type="presOf" srcId="{8F24A658-CE9F-4018-9154-36E115203874}" destId="{8930C6D7-98CD-4DBD-9E2D-D8B3593DA865}" srcOrd="0" destOrd="0" presId="urn:microsoft.com/office/officeart/2008/layout/HorizontalMultiLevelHierarchy#4"/>
    <dgm:cxn modelId="{A93BF6BE-0192-4164-9ECD-47CBADC7216F}" srcId="{8C741B16-0DD9-4060-8357-F047E51996B8}" destId="{34894FD9-AC00-4519-8E53-007509254D79}" srcOrd="0" destOrd="0" parTransId="{D30AF681-708D-4714-90CD-F18E8F00DA95}" sibTransId="{E709E6B6-86DE-463B-9B5E-CB4DC43BF98D}"/>
    <dgm:cxn modelId="{A966EFBF-CC71-4D56-A0F1-3FAAAA5162EC}" srcId="{97CA6497-3A2C-4C33-AFF4-D58B25591272}" destId="{FFA82C4B-875E-40AC-AE8A-0DAD5BF13E6B}" srcOrd="0" destOrd="0" parTransId="{15547091-E3A6-4394-8FE8-DFA8AD2097F8}" sibTransId="{9F5DDB86-2268-49C6-850C-CB368548571D}"/>
    <dgm:cxn modelId="{BEB088CA-EF63-471C-A579-98FC9216251F}" type="presOf" srcId="{97CA6497-3A2C-4C33-AFF4-D58B25591272}" destId="{DEB296E9-1E75-4B40-8CBF-C0BEDD712C86}" srcOrd="0" destOrd="0" presId="urn:microsoft.com/office/officeart/2008/layout/HorizontalMultiLevelHierarchy#4"/>
    <dgm:cxn modelId="{603987CC-5E33-42E6-BFC1-0F859AFB20E4}" srcId="{FFA82C4B-875E-40AC-AE8A-0DAD5BF13E6B}" destId="{63193561-4D94-414F-8F4C-C8F26D6BF1D5}" srcOrd="0" destOrd="0" parTransId="{5006CB5F-BD68-4BCE-A1B4-24759E73953E}" sibTransId="{E067EA31-9FFB-418A-A326-996AB0DD534E}"/>
    <dgm:cxn modelId="{1154D4D0-DD20-4DF1-9556-DDF435187E05}" type="presOf" srcId="{0144B4F2-8418-438D-8744-26BE61ABDC0C}" destId="{318AA675-F1F1-4413-9EB0-B499B7BD47F3}" srcOrd="0" destOrd="0" presId="urn:microsoft.com/office/officeart/2008/layout/HorizontalMultiLevelHierarchy#4"/>
    <dgm:cxn modelId="{F00FA5DE-F283-4ABA-9FCF-7450EF454356}" type="presOf" srcId="{25CA9DDE-B406-4066-BB43-A3AA984A5766}" destId="{0CA853FF-4798-4621-BC86-16D18817B30B}" srcOrd="1" destOrd="0" presId="urn:microsoft.com/office/officeart/2008/layout/HorizontalMultiLevelHierarchy#4"/>
    <dgm:cxn modelId="{6D1698E0-451C-4A88-825B-527D48ADD67B}" srcId="{FFA82C4B-875E-40AC-AE8A-0DAD5BF13E6B}" destId="{69AFE608-FB4E-4597-9C0B-39B3C7B330C7}" srcOrd="2" destOrd="0" parTransId="{7696C310-3CAB-42F9-B1BC-BBCD721E1A1B}" sibTransId="{DD70E8F2-0CCA-4F0C-BE2F-E970DE75A0B7}"/>
    <dgm:cxn modelId="{B804CBE7-4D8B-45D6-941A-72621E8317CE}" type="presOf" srcId="{F3D8B9FD-837D-4644-9B57-FC78F9694DAF}" destId="{9041456B-8D97-4923-8E9A-735B90619910}" srcOrd="0" destOrd="0" presId="urn:microsoft.com/office/officeart/2008/layout/HorizontalMultiLevelHierarchy#4"/>
    <dgm:cxn modelId="{B64C98ED-C582-488E-ADB1-5A9B24DA31D0}" type="presOf" srcId="{BC196B66-B3C5-49C6-AFB8-80CFD317DEFD}" destId="{7E7E8E16-B053-4845-8A47-089CD9A78F56}" srcOrd="0" destOrd="0" presId="urn:microsoft.com/office/officeart/2008/layout/HorizontalMultiLevelHierarchy#4"/>
    <dgm:cxn modelId="{E6ABE0F4-C68E-4030-89F6-40BFA28C4B2C}" type="presOf" srcId="{25CA9DDE-B406-4066-BB43-A3AA984A5766}" destId="{78E98673-2296-4C47-B551-5B2387AF51DC}" srcOrd="0" destOrd="0" presId="urn:microsoft.com/office/officeart/2008/layout/HorizontalMultiLevelHierarchy#4"/>
    <dgm:cxn modelId="{5196C2FA-553A-491A-B836-7CC3AE8CF18E}" type="presOf" srcId="{931FFF4C-3E31-4C5F-A6CE-D3E0F988E7D2}" destId="{F85754C6-E77F-4ADD-811B-D656C688CA6B}" srcOrd="1" destOrd="0" presId="urn:microsoft.com/office/officeart/2008/layout/HorizontalMultiLevelHierarchy#4"/>
    <dgm:cxn modelId="{DD5706FC-54BF-4860-B193-7A7DA0B6C7CB}" srcId="{FFA82C4B-875E-40AC-AE8A-0DAD5BF13E6B}" destId="{8F24A658-CE9F-4018-9154-36E115203874}" srcOrd="1" destOrd="0" parTransId="{25CA9DDE-B406-4066-BB43-A3AA984A5766}" sibTransId="{AAEA03E0-C757-4017-94FB-656BFC0736D4}"/>
    <dgm:cxn modelId="{E316F2FE-B289-4591-B6EC-D978CDF5A9C0}" srcId="{97CA6497-3A2C-4C33-AFF4-D58B25591272}" destId="{8C741B16-0DD9-4060-8357-F047E51996B8}" srcOrd="1" destOrd="0" parTransId="{9F6EC102-F85A-4ED0-B084-C8A421565087}" sibTransId="{E8C1E340-E3DE-4DCD-8A5D-1FF5793D50F3}"/>
    <dgm:cxn modelId="{483684E9-2E5E-4E82-8399-DF7BD4142C37}" type="presParOf" srcId="{DEB296E9-1E75-4B40-8CBF-C0BEDD712C86}" destId="{A7F62CF6-FBC8-4113-A623-83EC55E48568}" srcOrd="0" destOrd="0" presId="urn:microsoft.com/office/officeart/2008/layout/HorizontalMultiLevelHierarchy#4"/>
    <dgm:cxn modelId="{FC2BEAFC-4299-4B58-993C-83BD47E1E08E}" type="presParOf" srcId="{A7F62CF6-FBC8-4113-A623-83EC55E48568}" destId="{102B82C0-6243-4AFF-842F-FEC267C347BD}" srcOrd="0" destOrd="0" presId="urn:microsoft.com/office/officeart/2008/layout/HorizontalMultiLevelHierarchy#4"/>
    <dgm:cxn modelId="{C096BAF9-8F4C-426A-B217-50607D2F68DE}" type="presParOf" srcId="{A7F62CF6-FBC8-4113-A623-83EC55E48568}" destId="{EB92D9D9-8625-4AEF-AF00-C36FDC8429E0}" srcOrd="1" destOrd="0" presId="urn:microsoft.com/office/officeart/2008/layout/HorizontalMultiLevelHierarchy#4"/>
    <dgm:cxn modelId="{D2998DFD-3ECF-438E-8F63-EDC3B962A4B0}" type="presParOf" srcId="{EB92D9D9-8625-4AEF-AF00-C36FDC8429E0}" destId="{E3421BF1-8785-4D75-8D4E-776E74282F68}" srcOrd="0" destOrd="0" presId="urn:microsoft.com/office/officeart/2008/layout/HorizontalMultiLevelHierarchy#4"/>
    <dgm:cxn modelId="{812E2FCC-755A-4822-87FD-F332767EF142}" type="presParOf" srcId="{E3421BF1-8785-4D75-8D4E-776E74282F68}" destId="{5CDECEDC-54AE-4171-9793-2CCA15B36DDE}" srcOrd="0" destOrd="0" presId="urn:microsoft.com/office/officeart/2008/layout/HorizontalMultiLevelHierarchy#4"/>
    <dgm:cxn modelId="{59FBFF61-443A-479F-A316-BF8F1442DF8E}" type="presParOf" srcId="{EB92D9D9-8625-4AEF-AF00-C36FDC8429E0}" destId="{A7FC231E-3E91-4A5E-BBD5-63268A1C63C4}" srcOrd="1" destOrd="0" presId="urn:microsoft.com/office/officeart/2008/layout/HorizontalMultiLevelHierarchy#4"/>
    <dgm:cxn modelId="{7228DF93-7749-4264-B0E1-35A0FDB92C85}" type="presParOf" srcId="{A7FC231E-3E91-4A5E-BBD5-63268A1C63C4}" destId="{A63ECC77-27DD-4872-ABB2-C1CB6FFDC649}" srcOrd="0" destOrd="0" presId="urn:microsoft.com/office/officeart/2008/layout/HorizontalMultiLevelHierarchy#4"/>
    <dgm:cxn modelId="{4139862A-40AA-486D-BD26-7CCC4155C2F1}" type="presParOf" srcId="{A7FC231E-3E91-4A5E-BBD5-63268A1C63C4}" destId="{38964B0C-1739-4195-BDD5-0888E79224AB}" srcOrd="1" destOrd="0" presId="urn:microsoft.com/office/officeart/2008/layout/HorizontalMultiLevelHierarchy#4"/>
    <dgm:cxn modelId="{B68B9F57-42FE-4AF1-9B25-5F56CB2B1A82}" type="presParOf" srcId="{EB92D9D9-8625-4AEF-AF00-C36FDC8429E0}" destId="{78E98673-2296-4C47-B551-5B2387AF51DC}" srcOrd="2" destOrd="0" presId="urn:microsoft.com/office/officeart/2008/layout/HorizontalMultiLevelHierarchy#4"/>
    <dgm:cxn modelId="{A1E98F14-EAFB-4AA9-9D23-8373CCD4D1EA}" type="presParOf" srcId="{78E98673-2296-4C47-B551-5B2387AF51DC}" destId="{0CA853FF-4798-4621-BC86-16D18817B30B}" srcOrd="0" destOrd="0" presId="urn:microsoft.com/office/officeart/2008/layout/HorizontalMultiLevelHierarchy#4"/>
    <dgm:cxn modelId="{3FAAAEE3-CBEE-4656-B490-DD86DF7AC018}" type="presParOf" srcId="{EB92D9D9-8625-4AEF-AF00-C36FDC8429E0}" destId="{C88114FF-315D-4EAC-9E9D-5792498AFD8B}" srcOrd="3" destOrd="0" presId="urn:microsoft.com/office/officeart/2008/layout/HorizontalMultiLevelHierarchy#4"/>
    <dgm:cxn modelId="{D3C17B4F-2D37-4DB1-95BB-1EC1F7F37413}" type="presParOf" srcId="{C88114FF-315D-4EAC-9E9D-5792498AFD8B}" destId="{8930C6D7-98CD-4DBD-9E2D-D8B3593DA865}" srcOrd="0" destOrd="0" presId="urn:microsoft.com/office/officeart/2008/layout/HorizontalMultiLevelHierarchy#4"/>
    <dgm:cxn modelId="{5276A62A-88CD-4736-A64E-F9EF42EB5F9B}" type="presParOf" srcId="{C88114FF-315D-4EAC-9E9D-5792498AFD8B}" destId="{DF23C36D-3CEC-42BF-941B-580A564D6BEC}" srcOrd="1" destOrd="0" presId="urn:microsoft.com/office/officeart/2008/layout/HorizontalMultiLevelHierarchy#4"/>
    <dgm:cxn modelId="{EE975CB8-903A-48F2-8683-8675340D8A11}" type="presParOf" srcId="{EB92D9D9-8625-4AEF-AF00-C36FDC8429E0}" destId="{534519AB-569A-4290-8E0B-64291B43B225}" srcOrd="4" destOrd="0" presId="urn:microsoft.com/office/officeart/2008/layout/HorizontalMultiLevelHierarchy#4"/>
    <dgm:cxn modelId="{3AD596EE-9E4E-4D16-939B-DD0E8A333DC0}" type="presParOf" srcId="{534519AB-569A-4290-8E0B-64291B43B225}" destId="{BAA05368-3928-456A-AD66-AE5D39BAE525}" srcOrd="0" destOrd="0" presId="urn:microsoft.com/office/officeart/2008/layout/HorizontalMultiLevelHierarchy#4"/>
    <dgm:cxn modelId="{0C446B81-CF93-442E-B2A4-350D0A0E0FAD}" type="presParOf" srcId="{EB92D9D9-8625-4AEF-AF00-C36FDC8429E0}" destId="{26A1CEB5-3081-4090-A1FB-0698158689B7}" srcOrd="5" destOrd="0" presId="urn:microsoft.com/office/officeart/2008/layout/HorizontalMultiLevelHierarchy#4"/>
    <dgm:cxn modelId="{67E7BC5F-CC57-4633-9BA6-03B580F06FBA}" type="presParOf" srcId="{26A1CEB5-3081-4090-A1FB-0698158689B7}" destId="{6011EB5F-B8A1-4CF1-A515-5C89E838679B}" srcOrd="0" destOrd="0" presId="urn:microsoft.com/office/officeart/2008/layout/HorizontalMultiLevelHierarchy#4"/>
    <dgm:cxn modelId="{582F4D90-A26B-4CA5-9380-92C10548C9B1}" type="presParOf" srcId="{26A1CEB5-3081-4090-A1FB-0698158689B7}" destId="{E26788F5-2E1F-458B-83BD-689F8DA170E7}" srcOrd="1" destOrd="0" presId="urn:microsoft.com/office/officeart/2008/layout/HorizontalMultiLevelHierarchy#4"/>
    <dgm:cxn modelId="{19F66224-393C-4EAA-89E5-4BBC0DAC4A92}" type="presParOf" srcId="{EB92D9D9-8625-4AEF-AF00-C36FDC8429E0}" destId="{E2EC2FB9-B63E-48A7-A342-FBB2A0749B13}" srcOrd="6" destOrd="0" presId="urn:microsoft.com/office/officeart/2008/layout/HorizontalMultiLevelHierarchy#4"/>
    <dgm:cxn modelId="{E9B8675A-069D-476E-9EA9-F800087F3A5D}" type="presParOf" srcId="{E2EC2FB9-B63E-48A7-A342-FBB2A0749B13}" destId="{F85754C6-E77F-4ADD-811B-D656C688CA6B}" srcOrd="0" destOrd="0" presId="urn:microsoft.com/office/officeart/2008/layout/HorizontalMultiLevelHierarchy#4"/>
    <dgm:cxn modelId="{D2BAE64C-BFF4-4969-9AF5-7CA99E1EAE2F}" type="presParOf" srcId="{EB92D9D9-8625-4AEF-AF00-C36FDC8429E0}" destId="{A7297EB8-7D3D-430A-8DB0-C552339468D1}" srcOrd="7" destOrd="0" presId="urn:microsoft.com/office/officeart/2008/layout/HorizontalMultiLevelHierarchy#4"/>
    <dgm:cxn modelId="{B5D7AF24-8A9F-4650-9D7A-D5579D0E2641}" type="presParOf" srcId="{A7297EB8-7D3D-430A-8DB0-C552339468D1}" destId="{9041456B-8D97-4923-8E9A-735B90619910}" srcOrd="0" destOrd="0" presId="urn:microsoft.com/office/officeart/2008/layout/HorizontalMultiLevelHierarchy#4"/>
    <dgm:cxn modelId="{7FE6D092-906A-4DEF-9686-AB3987D225C2}" type="presParOf" srcId="{A7297EB8-7D3D-430A-8DB0-C552339468D1}" destId="{8DE23739-4651-49E5-89DD-02C9CDCC22C4}" srcOrd="1" destOrd="0" presId="urn:microsoft.com/office/officeart/2008/layout/HorizontalMultiLevelHierarchy#4"/>
    <dgm:cxn modelId="{4CAE3131-E46A-41E2-ACDA-BFE31C1E3C14}" type="presParOf" srcId="{DEB296E9-1E75-4B40-8CBF-C0BEDD712C86}" destId="{0041A1D2-C7F9-4D02-8459-9E05D5EB7983}" srcOrd="1" destOrd="0" presId="urn:microsoft.com/office/officeart/2008/layout/HorizontalMultiLevelHierarchy#4"/>
    <dgm:cxn modelId="{0038FDFF-741D-4F43-8374-30D25BC78237}" type="presParOf" srcId="{0041A1D2-C7F9-4D02-8459-9E05D5EB7983}" destId="{8CF1E56C-049D-48EB-B096-90D03E5E96A1}" srcOrd="0" destOrd="0" presId="urn:microsoft.com/office/officeart/2008/layout/HorizontalMultiLevelHierarchy#4"/>
    <dgm:cxn modelId="{D699359C-9B5E-4214-BB40-3D0D4ABF423E}" type="presParOf" srcId="{0041A1D2-C7F9-4D02-8459-9E05D5EB7983}" destId="{D4B62E89-463C-4C57-A424-0E4F9547ED63}" srcOrd="1" destOrd="0" presId="urn:microsoft.com/office/officeart/2008/layout/HorizontalMultiLevelHierarchy#4"/>
    <dgm:cxn modelId="{FCE86E3F-3839-4213-B8CE-8A2AA8D169FE}" type="presParOf" srcId="{D4B62E89-463C-4C57-A424-0E4F9547ED63}" destId="{AEAFC00F-1553-4930-9576-ECC45A2ECB17}" srcOrd="0" destOrd="0" presId="urn:microsoft.com/office/officeart/2008/layout/HorizontalMultiLevelHierarchy#4"/>
    <dgm:cxn modelId="{7429F9DC-358C-4956-852E-F24B76DA9F54}" type="presParOf" srcId="{AEAFC00F-1553-4930-9576-ECC45A2ECB17}" destId="{46B485AF-75C0-4E62-B319-3EAD3F59101C}" srcOrd="0" destOrd="0" presId="urn:microsoft.com/office/officeart/2008/layout/HorizontalMultiLevelHierarchy#4"/>
    <dgm:cxn modelId="{8AA3A530-B9E3-4E33-8C4A-2087D34F8C65}" type="presParOf" srcId="{D4B62E89-463C-4C57-A424-0E4F9547ED63}" destId="{2969CB31-A149-4562-956E-EE88D1CFDFBC}" srcOrd="1" destOrd="0" presId="urn:microsoft.com/office/officeart/2008/layout/HorizontalMultiLevelHierarchy#4"/>
    <dgm:cxn modelId="{D8C4D789-669F-4A61-BFC3-2C7A2E5739AB}" type="presParOf" srcId="{2969CB31-A149-4562-956E-EE88D1CFDFBC}" destId="{6CA808D1-1829-443E-87F6-A3D4BF30E2E1}" srcOrd="0" destOrd="0" presId="urn:microsoft.com/office/officeart/2008/layout/HorizontalMultiLevelHierarchy#4"/>
    <dgm:cxn modelId="{4904DD64-3C04-49D0-8DD2-8BF7B7E8BCE2}" type="presParOf" srcId="{2969CB31-A149-4562-956E-EE88D1CFDFBC}" destId="{B301AEBB-12EF-40FD-ABDA-4D60B82F6AC3}" srcOrd="1" destOrd="0" presId="urn:microsoft.com/office/officeart/2008/layout/HorizontalMultiLevelHierarchy#4"/>
    <dgm:cxn modelId="{DE062703-361C-404F-BBE3-A003CED23305}" type="presParOf" srcId="{D4B62E89-463C-4C57-A424-0E4F9547ED63}" destId="{F2BB2FA6-0BD8-41F8-92EF-B5E363A4C386}" srcOrd="2" destOrd="0" presId="urn:microsoft.com/office/officeart/2008/layout/HorizontalMultiLevelHierarchy#4"/>
    <dgm:cxn modelId="{2EC87574-EC34-4389-98F6-4C5FA41657A2}" type="presParOf" srcId="{F2BB2FA6-0BD8-41F8-92EF-B5E363A4C386}" destId="{25431324-A97F-4A20-8D31-D1006AC71D8E}" srcOrd="0" destOrd="0" presId="urn:microsoft.com/office/officeart/2008/layout/HorizontalMultiLevelHierarchy#4"/>
    <dgm:cxn modelId="{139E6311-68C9-4069-800F-7B3421D4DA9C}" type="presParOf" srcId="{D4B62E89-463C-4C57-A424-0E4F9547ED63}" destId="{FC0EBC46-07E3-41DD-AA54-C540DAABE929}" srcOrd="3" destOrd="0" presId="urn:microsoft.com/office/officeart/2008/layout/HorizontalMultiLevelHierarchy#4"/>
    <dgm:cxn modelId="{E6BFC998-1F8B-490F-B648-CDF20803B7A7}" type="presParOf" srcId="{FC0EBC46-07E3-41DD-AA54-C540DAABE929}" destId="{7A9C256E-BD10-4222-A624-E5560EA9A3C4}" srcOrd="0" destOrd="0" presId="urn:microsoft.com/office/officeart/2008/layout/HorizontalMultiLevelHierarchy#4"/>
    <dgm:cxn modelId="{11D797FD-F775-49E3-8376-76959D9D6965}" type="presParOf" srcId="{FC0EBC46-07E3-41DD-AA54-C540DAABE929}" destId="{8041DDD2-361D-4A0D-8FBA-119CC05DE994}" srcOrd="1" destOrd="0" presId="urn:microsoft.com/office/officeart/2008/layout/HorizontalMultiLevelHierarchy#4"/>
    <dgm:cxn modelId="{4C3B73D8-0922-47D2-A04E-AAECE8141E64}" type="presParOf" srcId="{D4B62E89-463C-4C57-A424-0E4F9547ED63}" destId="{7E7E8E16-B053-4845-8A47-089CD9A78F56}" srcOrd="4" destOrd="0" presId="urn:microsoft.com/office/officeart/2008/layout/HorizontalMultiLevelHierarchy#4"/>
    <dgm:cxn modelId="{1BCD6FA3-6ADE-4096-9AC0-1451C528A2F1}" type="presParOf" srcId="{7E7E8E16-B053-4845-8A47-089CD9A78F56}" destId="{44297386-6A8E-4205-B11B-EB5E3AEADFFA}" srcOrd="0" destOrd="0" presId="urn:microsoft.com/office/officeart/2008/layout/HorizontalMultiLevelHierarchy#4"/>
    <dgm:cxn modelId="{ED997316-A840-4E4E-B0C3-47085AF7351A}" type="presParOf" srcId="{D4B62E89-463C-4C57-A424-0E4F9547ED63}" destId="{A91A14B7-0A3A-45F6-A20E-D894C20CE31D}" srcOrd="5" destOrd="0" presId="urn:microsoft.com/office/officeart/2008/layout/HorizontalMultiLevelHierarchy#4"/>
    <dgm:cxn modelId="{C2B40D77-3D6F-4C7B-8923-F929CB15E403}" type="presParOf" srcId="{A91A14B7-0A3A-45F6-A20E-D894C20CE31D}" destId="{0E9277A7-885A-405A-97CE-FCC3592A1BA5}" srcOrd="0" destOrd="0" presId="urn:microsoft.com/office/officeart/2008/layout/HorizontalMultiLevelHierarchy#4"/>
    <dgm:cxn modelId="{8B445F1A-25D4-4437-847C-D91E2A127750}" type="presParOf" srcId="{A91A14B7-0A3A-45F6-A20E-D894C20CE31D}" destId="{B9CF3214-80A5-4634-97C1-CD556EC284A5}" srcOrd="1" destOrd="0" presId="urn:microsoft.com/office/officeart/2008/layout/HorizontalMultiLevelHierarchy#4"/>
    <dgm:cxn modelId="{D0F04B8F-13BB-4FE7-824C-C02F6AE7EBCA}" type="presParOf" srcId="{D4B62E89-463C-4C57-A424-0E4F9547ED63}" destId="{318AA675-F1F1-4413-9EB0-B499B7BD47F3}" srcOrd="6" destOrd="0" presId="urn:microsoft.com/office/officeart/2008/layout/HorizontalMultiLevelHierarchy#4"/>
    <dgm:cxn modelId="{DAFB4CA9-F55A-4508-85AF-52428BDF0CBA}" type="presParOf" srcId="{318AA675-F1F1-4413-9EB0-B499B7BD47F3}" destId="{C70DE741-3049-4844-B66D-2F337AE86EC9}" srcOrd="0" destOrd="0" presId="urn:microsoft.com/office/officeart/2008/layout/HorizontalMultiLevelHierarchy#4"/>
    <dgm:cxn modelId="{BF59F480-1E72-493A-A727-CF9D8E68B82C}" type="presParOf" srcId="{D4B62E89-463C-4C57-A424-0E4F9547ED63}" destId="{54E66034-B7AA-44BE-894D-52354DEA877A}" srcOrd="7" destOrd="0" presId="urn:microsoft.com/office/officeart/2008/layout/HorizontalMultiLevelHierarchy#4"/>
    <dgm:cxn modelId="{6405A287-BC89-47E9-8B61-AF8A39B29C36}" type="presParOf" srcId="{54E66034-B7AA-44BE-894D-52354DEA877A}" destId="{2277A565-CE33-4308-8FFC-6C45A4070994}" srcOrd="0" destOrd="0" presId="urn:microsoft.com/office/officeart/2008/layout/HorizontalMultiLevelHierarchy#4"/>
    <dgm:cxn modelId="{2C174AFE-03CC-44F5-ABEC-8089B3B6B581}" type="presParOf" srcId="{54E66034-B7AA-44BE-894D-52354DEA877A}" destId="{3CA91790-B44C-404F-A610-59D93C460E3E}" srcOrd="1" destOrd="0" presId="urn:microsoft.com/office/officeart/2008/layout/HorizontalMultiLevelHierarchy#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45B3EC-62DE-4628-8165-DD593149A321}" type="doc">
      <dgm:prSet loTypeId="urn:microsoft.com/office/officeart/2005/8/layout/hierarchy2" loCatId="hierarchy" qsTypeId="urn:microsoft.com/office/officeart/2005/8/quickstyle/simple5" qsCatId="simple" csTypeId="urn:microsoft.com/office/officeart/2005/8/colors/accent6_5" csCatId="accent6" phldr="1"/>
      <dgm:spPr/>
      <dgm:t>
        <a:bodyPr/>
        <a:lstStyle/>
        <a:p>
          <a:endParaRPr lang="zh-CN" altLang="en-US"/>
        </a:p>
      </dgm:t>
    </dgm:pt>
    <dgm:pt modelId="{F5801CE6-AB1D-46CE-8C9D-B9C2FA762FEF}">
      <dgm:prSet phldrT="[文本]"/>
      <dgm:spPr/>
      <dgm:t>
        <a:bodyPr/>
        <a:lstStyle/>
        <a:p>
          <a:r>
            <a:rPr lang="zh-CN" altLang="en-US" dirty="0"/>
            <a:t>资源</a:t>
          </a:r>
        </a:p>
      </dgm:t>
    </dgm:pt>
    <dgm:pt modelId="{29CBFCEA-7861-485F-A919-1EDA5D4F85CA}" type="parTrans" cxnId="{26039026-3EA7-445C-87F7-474131F23674}">
      <dgm:prSet/>
      <dgm:spPr/>
      <dgm:t>
        <a:bodyPr/>
        <a:lstStyle/>
        <a:p>
          <a:endParaRPr lang="zh-CN" altLang="en-US"/>
        </a:p>
      </dgm:t>
    </dgm:pt>
    <dgm:pt modelId="{C2686220-C8A9-4F0F-AE70-91DD27AA55FF}" type="sibTrans" cxnId="{26039026-3EA7-445C-87F7-474131F23674}">
      <dgm:prSet/>
      <dgm:spPr/>
      <dgm:t>
        <a:bodyPr/>
        <a:lstStyle/>
        <a:p>
          <a:endParaRPr lang="zh-CN" altLang="en-US"/>
        </a:p>
      </dgm:t>
    </dgm:pt>
    <dgm:pt modelId="{A6FB09D4-F11F-404E-A566-BEA56274661D}">
      <dgm:prSet phldrT="[文本]"/>
      <dgm:spPr/>
      <dgm:t>
        <a:bodyPr/>
        <a:lstStyle/>
        <a:p>
          <a:r>
            <a:rPr lang="en-US" altLang="zh-CN" dirty="0"/>
            <a:t>Unity</a:t>
          </a:r>
          <a:r>
            <a:rPr lang="zh-CN" altLang="en-US" dirty="0"/>
            <a:t>模型</a:t>
          </a:r>
        </a:p>
      </dgm:t>
    </dgm:pt>
    <dgm:pt modelId="{AB85734D-8527-4BF1-AFB9-89E675A86131}" type="parTrans" cxnId="{C80F335F-1205-4FA6-B266-C702F80F9907}">
      <dgm:prSet/>
      <dgm:spPr/>
      <dgm:t>
        <a:bodyPr/>
        <a:lstStyle/>
        <a:p>
          <a:endParaRPr lang="zh-CN" altLang="en-US"/>
        </a:p>
      </dgm:t>
    </dgm:pt>
    <dgm:pt modelId="{100EE553-76A9-4BE1-BF15-9F8B9D8BB8D1}" type="sibTrans" cxnId="{C80F335F-1205-4FA6-B266-C702F80F9907}">
      <dgm:prSet/>
      <dgm:spPr/>
      <dgm:t>
        <a:bodyPr/>
        <a:lstStyle/>
        <a:p>
          <a:endParaRPr lang="zh-CN" altLang="en-US"/>
        </a:p>
      </dgm:t>
    </dgm:pt>
    <dgm:pt modelId="{B6D808CC-557C-4F3F-AF14-B4E8B006100A}">
      <dgm:prSet phldrT="[文本]"/>
      <dgm:spPr/>
      <dgm:t>
        <a:bodyPr/>
        <a:lstStyle/>
        <a:p>
          <a:r>
            <a:rPr lang="zh-CN" altLang="en-US" dirty="0"/>
            <a:t>场景模型</a:t>
          </a:r>
        </a:p>
      </dgm:t>
    </dgm:pt>
    <dgm:pt modelId="{08D66D5F-1F05-41D5-83EC-9566FC138F44}" type="parTrans" cxnId="{A44ED12D-BA62-40E1-B5E3-F383DA90EFD3}">
      <dgm:prSet/>
      <dgm:spPr/>
      <dgm:t>
        <a:bodyPr/>
        <a:lstStyle/>
        <a:p>
          <a:endParaRPr lang="zh-CN" altLang="en-US"/>
        </a:p>
      </dgm:t>
    </dgm:pt>
    <dgm:pt modelId="{59055EDC-8D70-4750-A310-B77DF2A69612}" type="sibTrans" cxnId="{A44ED12D-BA62-40E1-B5E3-F383DA90EFD3}">
      <dgm:prSet/>
      <dgm:spPr/>
      <dgm:t>
        <a:bodyPr/>
        <a:lstStyle/>
        <a:p>
          <a:endParaRPr lang="zh-CN" altLang="en-US"/>
        </a:p>
      </dgm:t>
    </dgm:pt>
    <dgm:pt modelId="{14D5430C-2B78-4C5C-B0A6-E7A760E9B1CD}">
      <dgm:prSet phldrT="[文本]"/>
      <dgm:spPr/>
      <dgm:t>
        <a:bodyPr/>
        <a:lstStyle/>
        <a:p>
          <a:r>
            <a:rPr lang="zh-CN" altLang="en-US" dirty="0"/>
            <a:t>实体模型</a:t>
          </a:r>
        </a:p>
      </dgm:t>
    </dgm:pt>
    <dgm:pt modelId="{8BA577DD-D25F-4059-BADF-AA5388620004}" type="parTrans" cxnId="{68AD64E8-A348-471E-89EF-5FD14602B1AE}">
      <dgm:prSet/>
      <dgm:spPr/>
      <dgm:t>
        <a:bodyPr/>
        <a:lstStyle/>
        <a:p>
          <a:endParaRPr lang="zh-CN" altLang="en-US"/>
        </a:p>
      </dgm:t>
    </dgm:pt>
    <dgm:pt modelId="{92FDDF2E-7481-4713-A519-72C213D371E6}" type="sibTrans" cxnId="{68AD64E8-A348-471E-89EF-5FD14602B1AE}">
      <dgm:prSet/>
      <dgm:spPr/>
      <dgm:t>
        <a:bodyPr/>
        <a:lstStyle/>
        <a:p>
          <a:endParaRPr lang="zh-CN" altLang="en-US"/>
        </a:p>
      </dgm:t>
    </dgm:pt>
    <dgm:pt modelId="{FE73D1FA-D20E-41F7-8541-86386FE156C6}">
      <dgm:prSet phldrT="[文本]"/>
      <dgm:spPr/>
      <dgm:t>
        <a:bodyPr/>
        <a:lstStyle/>
        <a:p>
          <a:r>
            <a:rPr lang="zh-CN" altLang="en-US" dirty="0"/>
            <a:t>原型资源</a:t>
          </a:r>
        </a:p>
      </dgm:t>
    </dgm:pt>
    <dgm:pt modelId="{9BF1FD92-198A-4EA3-BF61-231CEB59A492}" type="parTrans" cxnId="{46A47979-E706-49A8-98F6-19AB5AF209BC}">
      <dgm:prSet/>
      <dgm:spPr/>
      <dgm:t>
        <a:bodyPr/>
        <a:lstStyle/>
        <a:p>
          <a:endParaRPr lang="zh-CN" altLang="en-US"/>
        </a:p>
      </dgm:t>
    </dgm:pt>
    <dgm:pt modelId="{90DFD044-C4BF-4AA6-8C0B-933BDCA504F4}" type="sibTrans" cxnId="{46A47979-E706-49A8-98F6-19AB5AF209BC}">
      <dgm:prSet/>
      <dgm:spPr/>
      <dgm:t>
        <a:bodyPr/>
        <a:lstStyle/>
        <a:p>
          <a:endParaRPr lang="zh-CN" altLang="en-US"/>
        </a:p>
      </dgm:t>
    </dgm:pt>
    <dgm:pt modelId="{A9465FB1-5781-4FF7-95EE-6EF3DF0CC281}">
      <dgm:prSet phldrT="[文本]"/>
      <dgm:spPr/>
      <dgm:t>
        <a:bodyPr/>
        <a:lstStyle/>
        <a:p>
          <a:r>
            <a:rPr lang="zh-CN" altLang="en-US" dirty="0"/>
            <a:t>脚本资源</a:t>
          </a:r>
        </a:p>
      </dgm:t>
    </dgm:pt>
    <dgm:pt modelId="{B14A8DD2-48BA-4F21-8CAF-9DCD62ACE170}" type="parTrans" cxnId="{AC49A075-80DC-493B-B2FB-05A9572F4622}">
      <dgm:prSet/>
      <dgm:spPr/>
      <dgm:t>
        <a:bodyPr/>
        <a:lstStyle/>
        <a:p>
          <a:endParaRPr lang="zh-CN" altLang="en-US"/>
        </a:p>
      </dgm:t>
    </dgm:pt>
    <dgm:pt modelId="{A095B9B0-D9B9-4CE9-94A0-2CA68A828F64}" type="sibTrans" cxnId="{AC49A075-80DC-493B-B2FB-05A9572F4622}">
      <dgm:prSet/>
      <dgm:spPr/>
      <dgm:t>
        <a:bodyPr/>
        <a:lstStyle/>
        <a:p>
          <a:endParaRPr lang="zh-CN" altLang="en-US"/>
        </a:p>
      </dgm:t>
    </dgm:pt>
    <dgm:pt modelId="{D2D3242E-CE34-4E97-BCD7-E76849825F08}">
      <dgm:prSet phldrT="[文本]"/>
      <dgm:spPr/>
      <dgm:t>
        <a:bodyPr/>
        <a:lstStyle/>
        <a:p>
          <a:r>
            <a:rPr lang="zh-CN" altLang="en-US" dirty="0"/>
            <a:t>图片资源</a:t>
          </a:r>
        </a:p>
      </dgm:t>
    </dgm:pt>
    <dgm:pt modelId="{837B7CE7-D411-4549-A0EB-A08AE05C4042}" type="parTrans" cxnId="{454FC336-B41A-4B2B-82FF-D201B0A1A96C}">
      <dgm:prSet/>
      <dgm:spPr/>
      <dgm:t>
        <a:bodyPr/>
        <a:lstStyle/>
        <a:p>
          <a:endParaRPr lang="zh-CN" altLang="en-US"/>
        </a:p>
      </dgm:t>
    </dgm:pt>
    <dgm:pt modelId="{2D47F6D4-0E2E-4A6F-B61E-6C216B717702}" type="sibTrans" cxnId="{454FC336-B41A-4B2B-82FF-D201B0A1A96C}">
      <dgm:prSet/>
      <dgm:spPr/>
      <dgm:t>
        <a:bodyPr/>
        <a:lstStyle/>
        <a:p>
          <a:endParaRPr lang="zh-CN" altLang="en-US"/>
        </a:p>
      </dgm:t>
    </dgm:pt>
    <dgm:pt modelId="{F19E97CC-A5A7-4060-856B-AAE8DCC20687}">
      <dgm:prSet phldrT="[文本]"/>
      <dgm:spPr/>
      <dgm:t>
        <a:bodyPr/>
        <a:lstStyle/>
        <a:p>
          <a:r>
            <a:rPr lang="zh-CN" altLang="en-US" dirty="0"/>
            <a:t>文本资源</a:t>
          </a:r>
        </a:p>
      </dgm:t>
    </dgm:pt>
    <dgm:pt modelId="{5389FE5B-A226-4399-B5B8-55E6CE299E80}" type="parTrans" cxnId="{4DC2DBB1-4559-4DA4-8BFA-8F782A54B574}">
      <dgm:prSet/>
      <dgm:spPr/>
      <dgm:t>
        <a:bodyPr/>
        <a:lstStyle/>
        <a:p>
          <a:endParaRPr lang="zh-CN" altLang="en-US"/>
        </a:p>
      </dgm:t>
    </dgm:pt>
    <dgm:pt modelId="{713F6E79-138D-42C8-8C9A-BED80F248D8B}" type="sibTrans" cxnId="{4DC2DBB1-4559-4DA4-8BFA-8F782A54B574}">
      <dgm:prSet/>
      <dgm:spPr/>
      <dgm:t>
        <a:bodyPr/>
        <a:lstStyle/>
        <a:p>
          <a:endParaRPr lang="zh-CN" altLang="en-US"/>
        </a:p>
      </dgm:t>
    </dgm:pt>
    <dgm:pt modelId="{AC87CD3E-8C96-4ECF-8D94-D59BECF5416E}">
      <dgm:prSet phldrT="[文本]"/>
      <dgm:spPr/>
      <dgm:t>
        <a:bodyPr/>
        <a:lstStyle/>
        <a:p>
          <a:r>
            <a:rPr lang="zh-CN" altLang="en-US" dirty="0"/>
            <a:t>动画模型</a:t>
          </a:r>
        </a:p>
      </dgm:t>
    </dgm:pt>
    <dgm:pt modelId="{64B49224-02CE-41DF-9D36-0442B023365F}" type="parTrans" cxnId="{0CB0B757-5B48-496A-923A-184C586CFF14}">
      <dgm:prSet/>
      <dgm:spPr/>
      <dgm:t>
        <a:bodyPr/>
        <a:lstStyle/>
        <a:p>
          <a:endParaRPr lang="zh-CN" altLang="en-US"/>
        </a:p>
      </dgm:t>
    </dgm:pt>
    <dgm:pt modelId="{AFD8A6AE-62C0-43D4-B52C-FAC28E0C6F14}" type="sibTrans" cxnId="{0CB0B757-5B48-496A-923A-184C586CFF14}">
      <dgm:prSet/>
      <dgm:spPr/>
      <dgm:t>
        <a:bodyPr/>
        <a:lstStyle/>
        <a:p>
          <a:endParaRPr lang="zh-CN" altLang="en-US"/>
        </a:p>
      </dgm:t>
    </dgm:pt>
    <dgm:pt modelId="{4D399AC4-B9CC-42C1-9658-043E4BE2DBBA}" type="pres">
      <dgm:prSet presAssocID="{D645B3EC-62DE-4628-8165-DD593149A321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6467E48-EE0E-4B83-8304-73FE5267FF94}" type="pres">
      <dgm:prSet presAssocID="{F5801CE6-AB1D-46CE-8C9D-B9C2FA762FEF}" presName="root1" presStyleCnt="0"/>
      <dgm:spPr/>
    </dgm:pt>
    <dgm:pt modelId="{0329CC63-5E4E-4827-943C-BE1964A42997}" type="pres">
      <dgm:prSet presAssocID="{F5801CE6-AB1D-46CE-8C9D-B9C2FA762FEF}" presName="LevelOneTextNode" presStyleLbl="node0" presStyleIdx="0" presStyleCnt="1">
        <dgm:presLayoutVars>
          <dgm:chPref val="3"/>
        </dgm:presLayoutVars>
      </dgm:prSet>
      <dgm:spPr/>
    </dgm:pt>
    <dgm:pt modelId="{C1D7564D-DEFE-4B23-8D6B-90B5F78F0475}" type="pres">
      <dgm:prSet presAssocID="{F5801CE6-AB1D-46CE-8C9D-B9C2FA762FEF}" presName="level2hierChild" presStyleCnt="0"/>
      <dgm:spPr/>
    </dgm:pt>
    <dgm:pt modelId="{C1E68F60-CA0B-4F08-8602-EB6D04162EC5}" type="pres">
      <dgm:prSet presAssocID="{AB85734D-8527-4BF1-AFB9-89E675A86131}" presName="conn2-1" presStyleLbl="parChTrans1D2" presStyleIdx="0" presStyleCnt="3"/>
      <dgm:spPr/>
    </dgm:pt>
    <dgm:pt modelId="{0A847F5B-FF5D-4DA9-921C-ECD840BE008A}" type="pres">
      <dgm:prSet presAssocID="{AB85734D-8527-4BF1-AFB9-89E675A86131}" presName="connTx" presStyleLbl="parChTrans1D2" presStyleIdx="0" presStyleCnt="3"/>
      <dgm:spPr/>
    </dgm:pt>
    <dgm:pt modelId="{F3CAA9F2-6DFD-4E46-A86C-99736AD12F32}" type="pres">
      <dgm:prSet presAssocID="{A6FB09D4-F11F-404E-A566-BEA56274661D}" presName="root2" presStyleCnt="0"/>
      <dgm:spPr/>
    </dgm:pt>
    <dgm:pt modelId="{5B348722-1B7B-4284-AD7D-F90E74A47224}" type="pres">
      <dgm:prSet presAssocID="{A6FB09D4-F11F-404E-A566-BEA56274661D}" presName="LevelTwoTextNode" presStyleLbl="node2" presStyleIdx="0" presStyleCnt="3">
        <dgm:presLayoutVars>
          <dgm:chPref val="3"/>
        </dgm:presLayoutVars>
      </dgm:prSet>
      <dgm:spPr/>
    </dgm:pt>
    <dgm:pt modelId="{F312411F-B294-4DDB-864B-857594A04F2B}" type="pres">
      <dgm:prSet presAssocID="{A6FB09D4-F11F-404E-A566-BEA56274661D}" presName="level3hierChild" presStyleCnt="0"/>
      <dgm:spPr/>
    </dgm:pt>
    <dgm:pt modelId="{02741D90-E500-413B-8E85-90AADC696AF3}" type="pres">
      <dgm:prSet presAssocID="{08D66D5F-1F05-41D5-83EC-9566FC138F44}" presName="conn2-1" presStyleLbl="parChTrans1D3" presStyleIdx="0" presStyleCnt="5"/>
      <dgm:spPr/>
    </dgm:pt>
    <dgm:pt modelId="{08D4C562-302D-4462-AA87-BCB8DC7EF42B}" type="pres">
      <dgm:prSet presAssocID="{08D66D5F-1F05-41D5-83EC-9566FC138F44}" presName="connTx" presStyleLbl="parChTrans1D3" presStyleIdx="0" presStyleCnt="5"/>
      <dgm:spPr/>
    </dgm:pt>
    <dgm:pt modelId="{D8D53E8A-5F65-4160-A0F4-37B36446ED1B}" type="pres">
      <dgm:prSet presAssocID="{B6D808CC-557C-4F3F-AF14-B4E8B006100A}" presName="root2" presStyleCnt="0"/>
      <dgm:spPr/>
    </dgm:pt>
    <dgm:pt modelId="{32F8D02E-A672-41A0-8948-D9FAB510760C}" type="pres">
      <dgm:prSet presAssocID="{B6D808CC-557C-4F3F-AF14-B4E8B006100A}" presName="LevelTwoTextNode" presStyleLbl="node3" presStyleIdx="0" presStyleCnt="5">
        <dgm:presLayoutVars>
          <dgm:chPref val="3"/>
        </dgm:presLayoutVars>
      </dgm:prSet>
      <dgm:spPr/>
    </dgm:pt>
    <dgm:pt modelId="{ACB38371-DC7C-49DF-BAF0-B7612FA9A668}" type="pres">
      <dgm:prSet presAssocID="{B6D808CC-557C-4F3F-AF14-B4E8B006100A}" presName="level3hierChild" presStyleCnt="0"/>
      <dgm:spPr/>
    </dgm:pt>
    <dgm:pt modelId="{A5E506A0-0DDC-48CD-9125-637F718FC064}" type="pres">
      <dgm:prSet presAssocID="{8BA577DD-D25F-4059-BADF-AA5388620004}" presName="conn2-1" presStyleLbl="parChTrans1D3" presStyleIdx="1" presStyleCnt="5"/>
      <dgm:spPr/>
    </dgm:pt>
    <dgm:pt modelId="{45BAC6E9-6BDF-4C8F-A9D0-681E7E697CF2}" type="pres">
      <dgm:prSet presAssocID="{8BA577DD-D25F-4059-BADF-AA5388620004}" presName="connTx" presStyleLbl="parChTrans1D3" presStyleIdx="1" presStyleCnt="5"/>
      <dgm:spPr/>
    </dgm:pt>
    <dgm:pt modelId="{8578606F-9BE8-43CF-B614-00BD3FED6CAE}" type="pres">
      <dgm:prSet presAssocID="{14D5430C-2B78-4C5C-B0A6-E7A760E9B1CD}" presName="root2" presStyleCnt="0"/>
      <dgm:spPr/>
    </dgm:pt>
    <dgm:pt modelId="{B640ED3F-0F27-4157-B60B-2BEFBBD5B0BF}" type="pres">
      <dgm:prSet presAssocID="{14D5430C-2B78-4C5C-B0A6-E7A760E9B1CD}" presName="LevelTwoTextNode" presStyleLbl="node3" presStyleIdx="1" presStyleCnt="5">
        <dgm:presLayoutVars>
          <dgm:chPref val="3"/>
        </dgm:presLayoutVars>
      </dgm:prSet>
      <dgm:spPr/>
    </dgm:pt>
    <dgm:pt modelId="{046F2710-5A41-4D95-88B7-83C5551D0749}" type="pres">
      <dgm:prSet presAssocID="{14D5430C-2B78-4C5C-B0A6-E7A760E9B1CD}" presName="level3hierChild" presStyleCnt="0"/>
      <dgm:spPr/>
    </dgm:pt>
    <dgm:pt modelId="{1638E0C8-C5CD-4B5F-A379-EA3E11550245}" type="pres">
      <dgm:prSet presAssocID="{64B49224-02CE-41DF-9D36-0442B023365F}" presName="conn2-1" presStyleLbl="parChTrans1D3" presStyleIdx="2" presStyleCnt="5"/>
      <dgm:spPr/>
    </dgm:pt>
    <dgm:pt modelId="{F3C58358-0B45-46F1-9ABB-7F0BBD1F3676}" type="pres">
      <dgm:prSet presAssocID="{64B49224-02CE-41DF-9D36-0442B023365F}" presName="connTx" presStyleLbl="parChTrans1D3" presStyleIdx="2" presStyleCnt="5"/>
      <dgm:spPr/>
    </dgm:pt>
    <dgm:pt modelId="{4E06AA3D-9B62-447C-86F1-7D61590FA5E9}" type="pres">
      <dgm:prSet presAssocID="{AC87CD3E-8C96-4ECF-8D94-D59BECF5416E}" presName="root2" presStyleCnt="0"/>
      <dgm:spPr/>
    </dgm:pt>
    <dgm:pt modelId="{0C677C38-D257-43AF-AAF9-1E0B56E2971A}" type="pres">
      <dgm:prSet presAssocID="{AC87CD3E-8C96-4ECF-8D94-D59BECF5416E}" presName="LevelTwoTextNode" presStyleLbl="node3" presStyleIdx="2" presStyleCnt="5">
        <dgm:presLayoutVars>
          <dgm:chPref val="3"/>
        </dgm:presLayoutVars>
      </dgm:prSet>
      <dgm:spPr/>
    </dgm:pt>
    <dgm:pt modelId="{3196D211-28B1-44E7-B1F0-93850FBE79BA}" type="pres">
      <dgm:prSet presAssocID="{AC87CD3E-8C96-4ECF-8D94-D59BECF5416E}" presName="level3hierChild" presStyleCnt="0"/>
      <dgm:spPr/>
    </dgm:pt>
    <dgm:pt modelId="{4BADE659-3671-41D6-AB93-FBE2901ADE51}" type="pres">
      <dgm:prSet presAssocID="{9BF1FD92-198A-4EA3-BF61-231CEB59A492}" presName="conn2-1" presStyleLbl="parChTrans1D2" presStyleIdx="1" presStyleCnt="3"/>
      <dgm:spPr/>
    </dgm:pt>
    <dgm:pt modelId="{5249A5B9-92B8-4FDB-AB55-834D5D12BC89}" type="pres">
      <dgm:prSet presAssocID="{9BF1FD92-198A-4EA3-BF61-231CEB59A492}" presName="connTx" presStyleLbl="parChTrans1D2" presStyleIdx="1" presStyleCnt="3"/>
      <dgm:spPr/>
    </dgm:pt>
    <dgm:pt modelId="{02BDECD2-74B2-4EF5-8609-1E242E5C7421}" type="pres">
      <dgm:prSet presAssocID="{FE73D1FA-D20E-41F7-8541-86386FE156C6}" presName="root2" presStyleCnt="0"/>
      <dgm:spPr/>
    </dgm:pt>
    <dgm:pt modelId="{1C5E343E-16AC-4C24-98BC-D3B2ADCF4558}" type="pres">
      <dgm:prSet presAssocID="{FE73D1FA-D20E-41F7-8541-86386FE156C6}" presName="LevelTwoTextNode" presStyleLbl="node2" presStyleIdx="1" presStyleCnt="3">
        <dgm:presLayoutVars>
          <dgm:chPref val="3"/>
        </dgm:presLayoutVars>
      </dgm:prSet>
      <dgm:spPr/>
    </dgm:pt>
    <dgm:pt modelId="{05F333DF-1EF6-4D52-AC37-73D35DE843F8}" type="pres">
      <dgm:prSet presAssocID="{FE73D1FA-D20E-41F7-8541-86386FE156C6}" presName="level3hierChild" presStyleCnt="0"/>
      <dgm:spPr/>
    </dgm:pt>
    <dgm:pt modelId="{5B0B731C-4710-434F-841B-A96E5A215959}" type="pres">
      <dgm:prSet presAssocID="{5389FE5B-A226-4399-B5B8-55E6CE299E80}" presName="conn2-1" presStyleLbl="parChTrans1D3" presStyleIdx="3" presStyleCnt="5"/>
      <dgm:spPr/>
    </dgm:pt>
    <dgm:pt modelId="{B018F4E2-14BC-4D52-B54A-78B4E8CB559A}" type="pres">
      <dgm:prSet presAssocID="{5389FE5B-A226-4399-B5B8-55E6CE299E80}" presName="connTx" presStyleLbl="parChTrans1D3" presStyleIdx="3" presStyleCnt="5"/>
      <dgm:spPr/>
    </dgm:pt>
    <dgm:pt modelId="{FEE52863-4CE3-43A1-8F24-C87F66448FA4}" type="pres">
      <dgm:prSet presAssocID="{F19E97CC-A5A7-4060-856B-AAE8DCC20687}" presName="root2" presStyleCnt="0"/>
      <dgm:spPr/>
    </dgm:pt>
    <dgm:pt modelId="{D41CBD51-7B72-41DE-8043-D955BF4EE017}" type="pres">
      <dgm:prSet presAssocID="{F19E97CC-A5A7-4060-856B-AAE8DCC20687}" presName="LevelTwoTextNode" presStyleLbl="node3" presStyleIdx="3" presStyleCnt="5">
        <dgm:presLayoutVars>
          <dgm:chPref val="3"/>
        </dgm:presLayoutVars>
      </dgm:prSet>
      <dgm:spPr/>
    </dgm:pt>
    <dgm:pt modelId="{0DDA4071-0A7B-4281-815B-02B75AA6A75E}" type="pres">
      <dgm:prSet presAssocID="{F19E97CC-A5A7-4060-856B-AAE8DCC20687}" presName="level3hierChild" presStyleCnt="0"/>
      <dgm:spPr/>
    </dgm:pt>
    <dgm:pt modelId="{234DB947-1AEC-4DAC-81F9-F2EEA4A42A1B}" type="pres">
      <dgm:prSet presAssocID="{837B7CE7-D411-4549-A0EB-A08AE05C4042}" presName="conn2-1" presStyleLbl="parChTrans1D3" presStyleIdx="4" presStyleCnt="5"/>
      <dgm:spPr/>
    </dgm:pt>
    <dgm:pt modelId="{D0477296-C173-42C1-B0DB-F8A3CE910A07}" type="pres">
      <dgm:prSet presAssocID="{837B7CE7-D411-4549-A0EB-A08AE05C4042}" presName="connTx" presStyleLbl="parChTrans1D3" presStyleIdx="4" presStyleCnt="5"/>
      <dgm:spPr/>
    </dgm:pt>
    <dgm:pt modelId="{137B5C8C-3A70-417B-AC65-8215A884C24D}" type="pres">
      <dgm:prSet presAssocID="{D2D3242E-CE34-4E97-BCD7-E76849825F08}" presName="root2" presStyleCnt="0"/>
      <dgm:spPr/>
    </dgm:pt>
    <dgm:pt modelId="{BC3EEE20-D250-4DE7-894D-7F4F63432F2C}" type="pres">
      <dgm:prSet presAssocID="{D2D3242E-CE34-4E97-BCD7-E76849825F08}" presName="LevelTwoTextNode" presStyleLbl="node3" presStyleIdx="4" presStyleCnt="5">
        <dgm:presLayoutVars>
          <dgm:chPref val="3"/>
        </dgm:presLayoutVars>
      </dgm:prSet>
      <dgm:spPr/>
    </dgm:pt>
    <dgm:pt modelId="{673F2DD5-637B-4090-B45A-7120EAC401E3}" type="pres">
      <dgm:prSet presAssocID="{D2D3242E-CE34-4E97-BCD7-E76849825F08}" presName="level3hierChild" presStyleCnt="0"/>
      <dgm:spPr/>
    </dgm:pt>
    <dgm:pt modelId="{47270531-0647-454C-A076-FB3E7CB3D457}" type="pres">
      <dgm:prSet presAssocID="{B14A8DD2-48BA-4F21-8CAF-9DCD62ACE170}" presName="conn2-1" presStyleLbl="parChTrans1D2" presStyleIdx="2" presStyleCnt="3"/>
      <dgm:spPr/>
    </dgm:pt>
    <dgm:pt modelId="{B39C6759-1F3D-4643-B23A-42135805DF5E}" type="pres">
      <dgm:prSet presAssocID="{B14A8DD2-48BA-4F21-8CAF-9DCD62ACE170}" presName="connTx" presStyleLbl="parChTrans1D2" presStyleIdx="2" presStyleCnt="3"/>
      <dgm:spPr/>
    </dgm:pt>
    <dgm:pt modelId="{C1B8CC76-CDC7-47DD-9990-15389F2AC228}" type="pres">
      <dgm:prSet presAssocID="{A9465FB1-5781-4FF7-95EE-6EF3DF0CC281}" presName="root2" presStyleCnt="0"/>
      <dgm:spPr/>
    </dgm:pt>
    <dgm:pt modelId="{95B4AF38-1E50-4B98-918A-F683F5551CAD}" type="pres">
      <dgm:prSet presAssocID="{A9465FB1-5781-4FF7-95EE-6EF3DF0CC281}" presName="LevelTwoTextNode" presStyleLbl="node2" presStyleIdx="2" presStyleCnt="3">
        <dgm:presLayoutVars>
          <dgm:chPref val="3"/>
        </dgm:presLayoutVars>
      </dgm:prSet>
      <dgm:spPr/>
    </dgm:pt>
    <dgm:pt modelId="{3DCDDFBA-5742-4D58-A43F-90C5215AFDF2}" type="pres">
      <dgm:prSet presAssocID="{A9465FB1-5781-4FF7-95EE-6EF3DF0CC281}" presName="level3hierChild" presStyleCnt="0"/>
      <dgm:spPr/>
    </dgm:pt>
  </dgm:ptLst>
  <dgm:cxnLst>
    <dgm:cxn modelId="{C749CC05-044D-4D53-AAF0-2210719ECC5F}" type="presOf" srcId="{B6D808CC-557C-4F3F-AF14-B4E8B006100A}" destId="{32F8D02E-A672-41A0-8948-D9FAB510760C}" srcOrd="0" destOrd="0" presId="urn:microsoft.com/office/officeart/2005/8/layout/hierarchy2"/>
    <dgm:cxn modelId="{90EEA00D-6633-4AEA-BF59-93C09261E2C6}" type="presOf" srcId="{837B7CE7-D411-4549-A0EB-A08AE05C4042}" destId="{234DB947-1AEC-4DAC-81F9-F2EEA4A42A1B}" srcOrd="0" destOrd="0" presId="urn:microsoft.com/office/officeart/2005/8/layout/hierarchy2"/>
    <dgm:cxn modelId="{F5C4550E-7240-4C76-A67A-7028803C683D}" type="presOf" srcId="{AB85734D-8527-4BF1-AFB9-89E675A86131}" destId="{0A847F5B-FF5D-4DA9-921C-ECD840BE008A}" srcOrd="1" destOrd="0" presId="urn:microsoft.com/office/officeart/2005/8/layout/hierarchy2"/>
    <dgm:cxn modelId="{11389B14-507E-4319-BE5C-9131BF1F6D34}" type="presOf" srcId="{D645B3EC-62DE-4628-8165-DD593149A321}" destId="{4D399AC4-B9CC-42C1-9658-043E4BE2DBBA}" srcOrd="0" destOrd="0" presId="urn:microsoft.com/office/officeart/2005/8/layout/hierarchy2"/>
    <dgm:cxn modelId="{ED73B814-CB24-4F91-AE37-2A88A7CDB3B7}" type="presOf" srcId="{B14A8DD2-48BA-4F21-8CAF-9DCD62ACE170}" destId="{47270531-0647-454C-A076-FB3E7CB3D457}" srcOrd="0" destOrd="0" presId="urn:microsoft.com/office/officeart/2005/8/layout/hierarchy2"/>
    <dgm:cxn modelId="{26039026-3EA7-445C-87F7-474131F23674}" srcId="{D645B3EC-62DE-4628-8165-DD593149A321}" destId="{F5801CE6-AB1D-46CE-8C9D-B9C2FA762FEF}" srcOrd="0" destOrd="0" parTransId="{29CBFCEA-7861-485F-A919-1EDA5D4F85CA}" sibTransId="{C2686220-C8A9-4F0F-AE70-91DD27AA55FF}"/>
    <dgm:cxn modelId="{2BA4342A-A949-48AA-AB3D-768F28D4F966}" type="presOf" srcId="{A6FB09D4-F11F-404E-A566-BEA56274661D}" destId="{5B348722-1B7B-4284-AD7D-F90E74A47224}" srcOrd="0" destOrd="0" presId="urn:microsoft.com/office/officeart/2005/8/layout/hierarchy2"/>
    <dgm:cxn modelId="{A44ED12D-BA62-40E1-B5E3-F383DA90EFD3}" srcId="{A6FB09D4-F11F-404E-A566-BEA56274661D}" destId="{B6D808CC-557C-4F3F-AF14-B4E8B006100A}" srcOrd="0" destOrd="0" parTransId="{08D66D5F-1F05-41D5-83EC-9566FC138F44}" sibTransId="{59055EDC-8D70-4750-A310-B77DF2A69612}"/>
    <dgm:cxn modelId="{454FC336-B41A-4B2B-82FF-D201B0A1A96C}" srcId="{FE73D1FA-D20E-41F7-8541-86386FE156C6}" destId="{D2D3242E-CE34-4E97-BCD7-E76849825F08}" srcOrd="1" destOrd="0" parTransId="{837B7CE7-D411-4549-A0EB-A08AE05C4042}" sibTransId="{2D47F6D4-0E2E-4A6F-B61E-6C216B717702}"/>
    <dgm:cxn modelId="{3CD77A37-F35E-4721-B17F-4D9278434206}" type="presOf" srcId="{837B7CE7-D411-4549-A0EB-A08AE05C4042}" destId="{D0477296-C173-42C1-B0DB-F8A3CE910A07}" srcOrd="1" destOrd="0" presId="urn:microsoft.com/office/officeart/2005/8/layout/hierarchy2"/>
    <dgm:cxn modelId="{C80F335F-1205-4FA6-B266-C702F80F9907}" srcId="{F5801CE6-AB1D-46CE-8C9D-B9C2FA762FEF}" destId="{A6FB09D4-F11F-404E-A566-BEA56274661D}" srcOrd="0" destOrd="0" parTransId="{AB85734D-8527-4BF1-AFB9-89E675A86131}" sibTransId="{100EE553-76A9-4BE1-BF15-9F8B9D8BB8D1}"/>
    <dgm:cxn modelId="{7C16EE51-6EFE-4334-B520-483645E38527}" type="presOf" srcId="{D2D3242E-CE34-4E97-BCD7-E76849825F08}" destId="{BC3EEE20-D250-4DE7-894D-7F4F63432F2C}" srcOrd="0" destOrd="0" presId="urn:microsoft.com/office/officeart/2005/8/layout/hierarchy2"/>
    <dgm:cxn modelId="{A5CE5955-1FA7-4814-AAA3-F944E8565F3E}" type="presOf" srcId="{64B49224-02CE-41DF-9D36-0442B023365F}" destId="{F3C58358-0B45-46F1-9ABB-7F0BBD1F3676}" srcOrd="1" destOrd="0" presId="urn:microsoft.com/office/officeart/2005/8/layout/hierarchy2"/>
    <dgm:cxn modelId="{AC49A075-80DC-493B-B2FB-05A9572F4622}" srcId="{F5801CE6-AB1D-46CE-8C9D-B9C2FA762FEF}" destId="{A9465FB1-5781-4FF7-95EE-6EF3DF0CC281}" srcOrd="2" destOrd="0" parTransId="{B14A8DD2-48BA-4F21-8CAF-9DCD62ACE170}" sibTransId="{A095B9B0-D9B9-4CE9-94A0-2CA68A828F64}"/>
    <dgm:cxn modelId="{0CB0B757-5B48-496A-923A-184C586CFF14}" srcId="{A6FB09D4-F11F-404E-A566-BEA56274661D}" destId="{AC87CD3E-8C96-4ECF-8D94-D59BECF5416E}" srcOrd="2" destOrd="0" parTransId="{64B49224-02CE-41DF-9D36-0442B023365F}" sibTransId="{AFD8A6AE-62C0-43D4-B52C-FAC28E0C6F14}"/>
    <dgm:cxn modelId="{46A47979-E706-49A8-98F6-19AB5AF209BC}" srcId="{F5801CE6-AB1D-46CE-8C9D-B9C2FA762FEF}" destId="{FE73D1FA-D20E-41F7-8541-86386FE156C6}" srcOrd="1" destOrd="0" parTransId="{9BF1FD92-198A-4EA3-BF61-231CEB59A492}" sibTransId="{90DFD044-C4BF-4AA6-8C0B-933BDCA504F4}"/>
    <dgm:cxn modelId="{3880E37D-641A-42DE-B580-EAB9029D3351}" type="presOf" srcId="{AB85734D-8527-4BF1-AFB9-89E675A86131}" destId="{C1E68F60-CA0B-4F08-8602-EB6D04162EC5}" srcOrd="0" destOrd="0" presId="urn:microsoft.com/office/officeart/2005/8/layout/hierarchy2"/>
    <dgm:cxn modelId="{4B2E167F-4AB7-42C0-9B11-EE6C54F45651}" type="presOf" srcId="{08D66D5F-1F05-41D5-83EC-9566FC138F44}" destId="{08D4C562-302D-4462-AA87-BCB8DC7EF42B}" srcOrd="1" destOrd="0" presId="urn:microsoft.com/office/officeart/2005/8/layout/hierarchy2"/>
    <dgm:cxn modelId="{04EDC18B-900D-42F9-8977-5E336016ADCA}" type="presOf" srcId="{08D66D5F-1F05-41D5-83EC-9566FC138F44}" destId="{02741D90-E500-413B-8E85-90AADC696AF3}" srcOrd="0" destOrd="0" presId="urn:microsoft.com/office/officeart/2005/8/layout/hierarchy2"/>
    <dgm:cxn modelId="{8CF74391-36C0-4F33-B357-A6EFDF5B88A7}" type="presOf" srcId="{A9465FB1-5781-4FF7-95EE-6EF3DF0CC281}" destId="{95B4AF38-1E50-4B98-918A-F683F5551CAD}" srcOrd="0" destOrd="0" presId="urn:microsoft.com/office/officeart/2005/8/layout/hierarchy2"/>
    <dgm:cxn modelId="{3C158D94-A6FF-4D03-AB19-51F471779B7E}" type="presOf" srcId="{AC87CD3E-8C96-4ECF-8D94-D59BECF5416E}" destId="{0C677C38-D257-43AF-AAF9-1E0B56E2971A}" srcOrd="0" destOrd="0" presId="urn:microsoft.com/office/officeart/2005/8/layout/hierarchy2"/>
    <dgm:cxn modelId="{5DA0C19A-4292-4D07-B23B-7D58373315CB}" type="presOf" srcId="{64B49224-02CE-41DF-9D36-0442B023365F}" destId="{1638E0C8-C5CD-4B5F-A379-EA3E11550245}" srcOrd="0" destOrd="0" presId="urn:microsoft.com/office/officeart/2005/8/layout/hierarchy2"/>
    <dgm:cxn modelId="{F5115DAC-6678-4390-AFA8-A1F7A3074F8F}" type="presOf" srcId="{FE73D1FA-D20E-41F7-8541-86386FE156C6}" destId="{1C5E343E-16AC-4C24-98BC-D3B2ADCF4558}" srcOrd="0" destOrd="0" presId="urn:microsoft.com/office/officeart/2005/8/layout/hierarchy2"/>
    <dgm:cxn modelId="{4DC2DBB1-4559-4DA4-8BFA-8F782A54B574}" srcId="{FE73D1FA-D20E-41F7-8541-86386FE156C6}" destId="{F19E97CC-A5A7-4060-856B-AAE8DCC20687}" srcOrd="0" destOrd="0" parTransId="{5389FE5B-A226-4399-B5B8-55E6CE299E80}" sibTransId="{713F6E79-138D-42C8-8C9A-BED80F248D8B}"/>
    <dgm:cxn modelId="{BD6D52C9-A50C-4954-8618-4CED107F74FB}" type="presOf" srcId="{F19E97CC-A5A7-4060-856B-AAE8DCC20687}" destId="{D41CBD51-7B72-41DE-8043-D955BF4EE017}" srcOrd="0" destOrd="0" presId="urn:microsoft.com/office/officeart/2005/8/layout/hierarchy2"/>
    <dgm:cxn modelId="{F33A4FCD-0F34-48D2-9129-A2853E824892}" type="presOf" srcId="{F5801CE6-AB1D-46CE-8C9D-B9C2FA762FEF}" destId="{0329CC63-5E4E-4827-943C-BE1964A42997}" srcOrd="0" destOrd="0" presId="urn:microsoft.com/office/officeart/2005/8/layout/hierarchy2"/>
    <dgm:cxn modelId="{00067CD5-4D8B-4700-AC7F-6840A1F4E6B9}" type="presOf" srcId="{9BF1FD92-198A-4EA3-BF61-231CEB59A492}" destId="{5249A5B9-92B8-4FDB-AB55-834D5D12BC89}" srcOrd="1" destOrd="0" presId="urn:microsoft.com/office/officeart/2005/8/layout/hierarchy2"/>
    <dgm:cxn modelId="{7ADA75E4-39D2-4A0D-AA81-8172B5921043}" type="presOf" srcId="{5389FE5B-A226-4399-B5B8-55E6CE299E80}" destId="{5B0B731C-4710-434F-841B-A96E5A215959}" srcOrd="0" destOrd="0" presId="urn:microsoft.com/office/officeart/2005/8/layout/hierarchy2"/>
    <dgm:cxn modelId="{68AD64E8-A348-471E-89EF-5FD14602B1AE}" srcId="{A6FB09D4-F11F-404E-A566-BEA56274661D}" destId="{14D5430C-2B78-4C5C-B0A6-E7A760E9B1CD}" srcOrd="1" destOrd="0" parTransId="{8BA577DD-D25F-4059-BADF-AA5388620004}" sibTransId="{92FDDF2E-7481-4713-A519-72C213D371E6}"/>
    <dgm:cxn modelId="{015F8EEA-3BEE-47D2-9321-0FEFCE42D154}" type="presOf" srcId="{8BA577DD-D25F-4059-BADF-AA5388620004}" destId="{A5E506A0-0DDC-48CD-9125-637F718FC064}" srcOrd="0" destOrd="0" presId="urn:microsoft.com/office/officeart/2005/8/layout/hierarchy2"/>
    <dgm:cxn modelId="{4EC6DCF8-7909-47A7-9609-4CFBE45C0F82}" type="presOf" srcId="{9BF1FD92-198A-4EA3-BF61-231CEB59A492}" destId="{4BADE659-3671-41D6-AB93-FBE2901ADE51}" srcOrd="0" destOrd="0" presId="urn:microsoft.com/office/officeart/2005/8/layout/hierarchy2"/>
    <dgm:cxn modelId="{118AD7F9-8B55-4908-B6E1-16B93996F688}" type="presOf" srcId="{8BA577DD-D25F-4059-BADF-AA5388620004}" destId="{45BAC6E9-6BDF-4C8F-A9D0-681E7E697CF2}" srcOrd="1" destOrd="0" presId="urn:microsoft.com/office/officeart/2005/8/layout/hierarchy2"/>
    <dgm:cxn modelId="{1424D0FA-7AC8-4979-B4BA-7B9DEB4A2028}" type="presOf" srcId="{5389FE5B-A226-4399-B5B8-55E6CE299E80}" destId="{B018F4E2-14BC-4D52-B54A-78B4E8CB559A}" srcOrd="1" destOrd="0" presId="urn:microsoft.com/office/officeart/2005/8/layout/hierarchy2"/>
    <dgm:cxn modelId="{84FC84FD-7A72-442D-9FF8-ABDCA673D4F0}" type="presOf" srcId="{B14A8DD2-48BA-4F21-8CAF-9DCD62ACE170}" destId="{B39C6759-1F3D-4643-B23A-42135805DF5E}" srcOrd="1" destOrd="0" presId="urn:microsoft.com/office/officeart/2005/8/layout/hierarchy2"/>
    <dgm:cxn modelId="{D22D7DFF-F440-4E1D-BCCE-0352FAB52398}" type="presOf" srcId="{14D5430C-2B78-4C5C-B0A6-E7A760E9B1CD}" destId="{B640ED3F-0F27-4157-B60B-2BEFBBD5B0BF}" srcOrd="0" destOrd="0" presId="urn:microsoft.com/office/officeart/2005/8/layout/hierarchy2"/>
    <dgm:cxn modelId="{23787D84-5939-4E42-94D8-143D43003C6A}" type="presParOf" srcId="{4D399AC4-B9CC-42C1-9658-043E4BE2DBBA}" destId="{B6467E48-EE0E-4B83-8304-73FE5267FF94}" srcOrd="0" destOrd="0" presId="urn:microsoft.com/office/officeart/2005/8/layout/hierarchy2"/>
    <dgm:cxn modelId="{C455FABE-A749-4326-8366-7518B701BEB3}" type="presParOf" srcId="{B6467E48-EE0E-4B83-8304-73FE5267FF94}" destId="{0329CC63-5E4E-4827-943C-BE1964A42997}" srcOrd="0" destOrd="0" presId="urn:microsoft.com/office/officeart/2005/8/layout/hierarchy2"/>
    <dgm:cxn modelId="{5020C88B-E523-4142-890A-7DD36C176235}" type="presParOf" srcId="{B6467E48-EE0E-4B83-8304-73FE5267FF94}" destId="{C1D7564D-DEFE-4B23-8D6B-90B5F78F0475}" srcOrd="1" destOrd="0" presId="urn:microsoft.com/office/officeart/2005/8/layout/hierarchy2"/>
    <dgm:cxn modelId="{E84C2FC3-7748-47CD-A611-00BFFBF759EB}" type="presParOf" srcId="{C1D7564D-DEFE-4B23-8D6B-90B5F78F0475}" destId="{C1E68F60-CA0B-4F08-8602-EB6D04162EC5}" srcOrd="0" destOrd="0" presId="urn:microsoft.com/office/officeart/2005/8/layout/hierarchy2"/>
    <dgm:cxn modelId="{6D4A51F3-3977-4678-AAC1-A3699DD59E69}" type="presParOf" srcId="{C1E68F60-CA0B-4F08-8602-EB6D04162EC5}" destId="{0A847F5B-FF5D-4DA9-921C-ECD840BE008A}" srcOrd="0" destOrd="0" presId="urn:microsoft.com/office/officeart/2005/8/layout/hierarchy2"/>
    <dgm:cxn modelId="{B4249524-B0AC-4900-8E5A-E6BA982F4312}" type="presParOf" srcId="{C1D7564D-DEFE-4B23-8D6B-90B5F78F0475}" destId="{F3CAA9F2-6DFD-4E46-A86C-99736AD12F32}" srcOrd="1" destOrd="0" presId="urn:microsoft.com/office/officeart/2005/8/layout/hierarchy2"/>
    <dgm:cxn modelId="{2BA56935-C1D1-4381-9B01-59034137CB6B}" type="presParOf" srcId="{F3CAA9F2-6DFD-4E46-A86C-99736AD12F32}" destId="{5B348722-1B7B-4284-AD7D-F90E74A47224}" srcOrd="0" destOrd="0" presId="urn:microsoft.com/office/officeart/2005/8/layout/hierarchy2"/>
    <dgm:cxn modelId="{E0F63BDE-5B59-4A96-9CD4-8C3A72A6A573}" type="presParOf" srcId="{F3CAA9F2-6DFD-4E46-A86C-99736AD12F32}" destId="{F312411F-B294-4DDB-864B-857594A04F2B}" srcOrd="1" destOrd="0" presId="urn:microsoft.com/office/officeart/2005/8/layout/hierarchy2"/>
    <dgm:cxn modelId="{A53DB265-B3C5-4B34-8E54-31BDBBD8D86D}" type="presParOf" srcId="{F312411F-B294-4DDB-864B-857594A04F2B}" destId="{02741D90-E500-413B-8E85-90AADC696AF3}" srcOrd="0" destOrd="0" presId="urn:microsoft.com/office/officeart/2005/8/layout/hierarchy2"/>
    <dgm:cxn modelId="{D2432556-9AF9-492E-9592-E907E79FC825}" type="presParOf" srcId="{02741D90-E500-413B-8E85-90AADC696AF3}" destId="{08D4C562-302D-4462-AA87-BCB8DC7EF42B}" srcOrd="0" destOrd="0" presId="urn:microsoft.com/office/officeart/2005/8/layout/hierarchy2"/>
    <dgm:cxn modelId="{86A4BE2D-2463-48E4-80A5-F0E7F6D12370}" type="presParOf" srcId="{F312411F-B294-4DDB-864B-857594A04F2B}" destId="{D8D53E8A-5F65-4160-A0F4-37B36446ED1B}" srcOrd="1" destOrd="0" presId="urn:microsoft.com/office/officeart/2005/8/layout/hierarchy2"/>
    <dgm:cxn modelId="{1D63E6B5-B4DA-4FDE-AE80-C28EEB3A353E}" type="presParOf" srcId="{D8D53E8A-5F65-4160-A0F4-37B36446ED1B}" destId="{32F8D02E-A672-41A0-8948-D9FAB510760C}" srcOrd="0" destOrd="0" presId="urn:microsoft.com/office/officeart/2005/8/layout/hierarchy2"/>
    <dgm:cxn modelId="{D6363D77-DD84-432A-A0E0-9AE99F55B8A2}" type="presParOf" srcId="{D8D53E8A-5F65-4160-A0F4-37B36446ED1B}" destId="{ACB38371-DC7C-49DF-BAF0-B7612FA9A668}" srcOrd="1" destOrd="0" presId="urn:microsoft.com/office/officeart/2005/8/layout/hierarchy2"/>
    <dgm:cxn modelId="{97E6809D-9A4D-4E31-9CB3-C21F60AACA3E}" type="presParOf" srcId="{F312411F-B294-4DDB-864B-857594A04F2B}" destId="{A5E506A0-0DDC-48CD-9125-637F718FC064}" srcOrd="2" destOrd="0" presId="urn:microsoft.com/office/officeart/2005/8/layout/hierarchy2"/>
    <dgm:cxn modelId="{904F0D3D-C014-46D6-A9F3-2C2821304A03}" type="presParOf" srcId="{A5E506A0-0DDC-48CD-9125-637F718FC064}" destId="{45BAC6E9-6BDF-4C8F-A9D0-681E7E697CF2}" srcOrd="0" destOrd="0" presId="urn:microsoft.com/office/officeart/2005/8/layout/hierarchy2"/>
    <dgm:cxn modelId="{C565DC87-0CF8-4390-B11D-B18374FC69CA}" type="presParOf" srcId="{F312411F-B294-4DDB-864B-857594A04F2B}" destId="{8578606F-9BE8-43CF-B614-00BD3FED6CAE}" srcOrd="3" destOrd="0" presId="urn:microsoft.com/office/officeart/2005/8/layout/hierarchy2"/>
    <dgm:cxn modelId="{A94B8811-7B06-40AD-81F8-398E097ACA97}" type="presParOf" srcId="{8578606F-9BE8-43CF-B614-00BD3FED6CAE}" destId="{B640ED3F-0F27-4157-B60B-2BEFBBD5B0BF}" srcOrd="0" destOrd="0" presId="urn:microsoft.com/office/officeart/2005/8/layout/hierarchy2"/>
    <dgm:cxn modelId="{54A42805-C365-4667-B093-097BDD6F6939}" type="presParOf" srcId="{8578606F-9BE8-43CF-B614-00BD3FED6CAE}" destId="{046F2710-5A41-4D95-88B7-83C5551D0749}" srcOrd="1" destOrd="0" presId="urn:microsoft.com/office/officeart/2005/8/layout/hierarchy2"/>
    <dgm:cxn modelId="{F6BCF415-5AEF-46FE-BB30-24C6376B39A1}" type="presParOf" srcId="{F312411F-B294-4DDB-864B-857594A04F2B}" destId="{1638E0C8-C5CD-4B5F-A379-EA3E11550245}" srcOrd="4" destOrd="0" presId="urn:microsoft.com/office/officeart/2005/8/layout/hierarchy2"/>
    <dgm:cxn modelId="{D74B2BDF-4697-44EC-A583-133397F605E3}" type="presParOf" srcId="{1638E0C8-C5CD-4B5F-A379-EA3E11550245}" destId="{F3C58358-0B45-46F1-9ABB-7F0BBD1F3676}" srcOrd="0" destOrd="0" presId="urn:microsoft.com/office/officeart/2005/8/layout/hierarchy2"/>
    <dgm:cxn modelId="{D8526E43-15A8-481F-983F-5B763915E6F8}" type="presParOf" srcId="{F312411F-B294-4DDB-864B-857594A04F2B}" destId="{4E06AA3D-9B62-447C-86F1-7D61590FA5E9}" srcOrd="5" destOrd="0" presId="urn:microsoft.com/office/officeart/2005/8/layout/hierarchy2"/>
    <dgm:cxn modelId="{69742E70-43B9-48D4-952F-5E59AB01A535}" type="presParOf" srcId="{4E06AA3D-9B62-447C-86F1-7D61590FA5E9}" destId="{0C677C38-D257-43AF-AAF9-1E0B56E2971A}" srcOrd="0" destOrd="0" presId="urn:microsoft.com/office/officeart/2005/8/layout/hierarchy2"/>
    <dgm:cxn modelId="{FE5CF422-584A-499C-B419-A8B3C2C69C68}" type="presParOf" srcId="{4E06AA3D-9B62-447C-86F1-7D61590FA5E9}" destId="{3196D211-28B1-44E7-B1F0-93850FBE79BA}" srcOrd="1" destOrd="0" presId="urn:microsoft.com/office/officeart/2005/8/layout/hierarchy2"/>
    <dgm:cxn modelId="{F8F933D3-070A-4B07-9586-176FF7CBFD7B}" type="presParOf" srcId="{C1D7564D-DEFE-4B23-8D6B-90B5F78F0475}" destId="{4BADE659-3671-41D6-AB93-FBE2901ADE51}" srcOrd="2" destOrd="0" presId="urn:microsoft.com/office/officeart/2005/8/layout/hierarchy2"/>
    <dgm:cxn modelId="{4F128E75-C9CE-47F6-9F87-74C574764FC8}" type="presParOf" srcId="{4BADE659-3671-41D6-AB93-FBE2901ADE51}" destId="{5249A5B9-92B8-4FDB-AB55-834D5D12BC89}" srcOrd="0" destOrd="0" presId="urn:microsoft.com/office/officeart/2005/8/layout/hierarchy2"/>
    <dgm:cxn modelId="{60007F1F-10AC-448B-9AB6-11F9EC5982FC}" type="presParOf" srcId="{C1D7564D-DEFE-4B23-8D6B-90B5F78F0475}" destId="{02BDECD2-74B2-4EF5-8609-1E242E5C7421}" srcOrd="3" destOrd="0" presId="urn:microsoft.com/office/officeart/2005/8/layout/hierarchy2"/>
    <dgm:cxn modelId="{8FE2DAA3-0E84-4528-ABA1-A1C294D04D74}" type="presParOf" srcId="{02BDECD2-74B2-4EF5-8609-1E242E5C7421}" destId="{1C5E343E-16AC-4C24-98BC-D3B2ADCF4558}" srcOrd="0" destOrd="0" presId="urn:microsoft.com/office/officeart/2005/8/layout/hierarchy2"/>
    <dgm:cxn modelId="{0686A572-287B-4399-9373-1EE714292058}" type="presParOf" srcId="{02BDECD2-74B2-4EF5-8609-1E242E5C7421}" destId="{05F333DF-1EF6-4D52-AC37-73D35DE843F8}" srcOrd="1" destOrd="0" presId="urn:microsoft.com/office/officeart/2005/8/layout/hierarchy2"/>
    <dgm:cxn modelId="{2A3458C2-726F-48EC-A4C6-7D4FA0C34401}" type="presParOf" srcId="{05F333DF-1EF6-4D52-AC37-73D35DE843F8}" destId="{5B0B731C-4710-434F-841B-A96E5A215959}" srcOrd="0" destOrd="0" presId="urn:microsoft.com/office/officeart/2005/8/layout/hierarchy2"/>
    <dgm:cxn modelId="{C10BB257-B0E2-4CD5-9FB6-870A54779C45}" type="presParOf" srcId="{5B0B731C-4710-434F-841B-A96E5A215959}" destId="{B018F4E2-14BC-4D52-B54A-78B4E8CB559A}" srcOrd="0" destOrd="0" presId="urn:microsoft.com/office/officeart/2005/8/layout/hierarchy2"/>
    <dgm:cxn modelId="{13F172D9-B23F-410C-9124-1BFD20CE72D8}" type="presParOf" srcId="{05F333DF-1EF6-4D52-AC37-73D35DE843F8}" destId="{FEE52863-4CE3-43A1-8F24-C87F66448FA4}" srcOrd="1" destOrd="0" presId="urn:microsoft.com/office/officeart/2005/8/layout/hierarchy2"/>
    <dgm:cxn modelId="{1EC37979-6379-49E9-8D0A-9C1AF372F9FD}" type="presParOf" srcId="{FEE52863-4CE3-43A1-8F24-C87F66448FA4}" destId="{D41CBD51-7B72-41DE-8043-D955BF4EE017}" srcOrd="0" destOrd="0" presId="urn:microsoft.com/office/officeart/2005/8/layout/hierarchy2"/>
    <dgm:cxn modelId="{CD37BDDB-0FEC-48CC-A84E-1E59E080563B}" type="presParOf" srcId="{FEE52863-4CE3-43A1-8F24-C87F66448FA4}" destId="{0DDA4071-0A7B-4281-815B-02B75AA6A75E}" srcOrd="1" destOrd="0" presId="urn:microsoft.com/office/officeart/2005/8/layout/hierarchy2"/>
    <dgm:cxn modelId="{3365682A-5849-42F3-877B-EBA57FADB28A}" type="presParOf" srcId="{05F333DF-1EF6-4D52-AC37-73D35DE843F8}" destId="{234DB947-1AEC-4DAC-81F9-F2EEA4A42A1B}" srcOrd="2" destOrd="0" presId="urn:microsoft.com/office/officeart/2005/8/layout/hierarchy2"/>
    <dgm:cxn modelId="{FE069079-8BDD-4307-AEC4-C45BEF0AA2CC}" type="presParOf" srcId="{234DB947-1AEC-4DAC-81F9-F2EEA4A42A1B}" destId="{D0477296-C173-42C1-B0DB-F8A3CE910A07}" srcOrd="0" destOrd="0" presId="urn:microsoft.com/office/officeart/2005/8/layout/hierarchy2"/>
    <dgm:cxn modelId="{3BA352D6-A433-435D-8677-863FC1A51D55}" type="presParOf" srcId="{05F333DF-1EF6-4D52-AC37-73D35DE843F8}" destId="{137B5C8C-3A70-417B-AC65-8215A884C24D}" srcOrd="3" destOrd="0" presId="urn:microsoft.com/office/officeart/2005/8/layout/hierarchy2"/>
    <dgm:cxn modelId="{B2518C96-6668-4213-8682-0368C623CA72}" type="presParOf" srcId="{137B5C8C-3A70-417B-AC65-8215A884C24D}" destId="{BC3EEE20-D250-4DE7-894D-7F4F63432F2C}" srcOrd="0" destOrd="0" presId="urn:microsoft.com/office/officeart/2005/8/layout/hierarchy2"/>
    <dgm:cxn modelId="{7568BD67-F189-4C1C-A792-9F521C1DAF6F}" type="presParOf" srcId="{137B5C8C-3A70-417B-AC65-8215A884C24D}" destId="{673F2DD5-637B-4090-B45A-7120EAC401E3}" srcOrd="1" destOrd="0" presId="urn:microsoft.com/office/officeart/2005/8/layout/hierarchy2"/>
    <dgm:cxn modelId="{30802865-C325-414E-B267-102C20B1046E}" type="presParOf" srcId="{C1D7564D-DEFE-4B23-8D6B-90B5F78F0475}" destId="{47270531-0647-454C-A076-FB3E7CB3D457}" srcOrd="4" destOrd="0" presId="urn:microsoft.com/office/officeart/2005/8/layout/hierarchy2"/>
    <dgm:cxn modelId="{9D666529-568D-486D-8798-2B876EE92034}" type="presParOf" srcId="{47270531-0647-454C-A076-FB3E7CB3D457}" destId="{B39C6759-1F3D-4643-B23A-42135805DF5E}" srcOrd="0" destOrd="0" presId="urn:microsoft.com/office/officeart/2005/8/layout/hierarchy2"/>
    <dgm:cxn modelId="{9FF1B9BC-F5D2-464C-B1F2-F146310B84EC}" type="presParOf" srcId="{C1D7564D-DEFE-4B23-8D6B-90B5F78F0475}" destId="{C1B8CC76-CDC7-47DD-9990-15389F2AC228}" srcOrd="5" destOrd="0" presId="urn:microsoft.com/office/officeart/2005/8/layout/hierarchy2"/>
    <dgm:cxn modelId="{1FB6AEE5-F00E-4A3A-8FFA-93FDCDBACE0D}" type="presParOf" srcId="{C1B8CC76-CDC7-47DD-9990-15389F2AC228}" destId="{95B4AF38-1E50-4B98-918A-F683F5551CAD}" srcOrd="0" destOrd="0" presId="urn:microsoft.com/office/officeart/2005/8/layout/hierarchy2"/>
    <dgm:cxn modelId="{7364C152-59C2-4C47-8703-FD5319C3FBF2}" type="presParOf" srcId="{C1B8CC76-CDC7-47DD-9990-15389F2AC228}" destId="{3DCDDFBA-5742-4D58-A43F-90C5215AFDF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8AA675-F1F1-4413-9EB0-B499B7BD47F3}">
      <dsp:nvSpPr>
        <dsp:cNvPr id="0" name=""/>
        <dsp:cNvSpPr/>
      </dsp:nvSpPr>
      <dsp:spPr>
        <a:xfrm>
          <a:off x="1032889" y="3401965"/>
          <a:ext cx="2680645" cy="8386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40322" y="0"/>
              </a:lnTo>
              <a:lnTo>
                <a:pt x="1340322" y="838667"/>
              </a:lnTo>
              <a:lnTo>
                <a:pt x="2680645" y="83866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0" kern="1200"/>
        </a:p>
      </dsp:txBody>
      <dsp:txXfrm>
        <a:off x="2302992" y="3751080"/>
        <a:ext cx="140438" cy="140438"/>
      </dsp:txXfrm>
    </dsp:sp>
    <dsp:sp modelId="{7E7E8E16-B053-4845-8A47-089CD9A78F56}">
      <dsp:nvSpPr>
        <dsp:cNvPr id="0" name=""/>
        <dsp:cNvSpPr/>
      </dsp:nvSpPr>
      <dsp:spPr>
        <a:xfrm>
          <a:off x="1032889" y="3401965"/>
          <a:ext cx="2680645" cy="3167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40322" y="0"/>
              </a:lnTo>
              <a:lnTo>
                <a:pt x="1340322" y="316724"/>
              </a:lnTo>
              <a:lnTo>
                <a:pt x="2680645" y="316724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0" kern="1200"/>
        </a:p>
      </dsp:txBody>
      <dsp:txXfrm>
        <a:off x="2305729" y="3492845"/>
        <a:ext cx="134964" cy="134964"/>
      </dsp:txXfrm>
    </dsp:sp>
    <dsp:sp modelId="{F2BB2FA6-0BD8-41F8-92EF-B5E363A4C386}">
      <dsp:nvSpPr>
        <dsp:cNvPr id="0" name=""/>
        <dsp:cNvSpPr/>
      </dsp:nvSpPr>
      <dsp:spPr>
        <a:xfrm>
          <a:off x="1032889" y="3187227"/>
          <a:ext cx="2664484" cy="214737"/>
        </a:xfrm>
        <a:custGeom>
          <a:avLst/>
          <a:gdLst/>
          <a:ahLst/>
          <a:cxnLst/>
          <a:rect l="0" t="0" r="0" b="0"/>
          <a:pathLst>
            <a:path>
              <a:moveTo>
                <a:pt x="0" y="214737"/>
              </a:moveTo>
              <a:lnTo>
                <a:pt x="1332242" y="214737"/>
              </a:lnTo>
              <a:lnTo>
                <a:pt x="1332242" y="0"/>
              </a:lnTo>
              <a:lnTo>
                <a:pt x="2664484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0" kern="1200"/>
        </a:p>
      </dsp:txBody>
      <dsp:txXfrm>
        <a:off x="2298303" y="3227768"/>
        <a:ext cx="133656" cy="133656"/>
      </dsp:txXfrm>
    </dsp:sp>
    <dsp:sp modelId="{AEAFC00F-1553-4930-9576-ECC45A2ECB17}">
      <dsp:nvSpPr>
        <dsp:cNvPr id="0" name=""/>
        <dsp:cNvSpPr/>
      </dsp:nvSpPr>
      <dsp:spPr>
        <a:xfrm>
          <a:off x="1032889" y="2674805"/>
          <a:ext cx="2680645" cy="727160"/>
        </a:xfrm>
        <a:custGeom>
          <a:avLst/>
          <a:gdLst/>
          <a:ahLst/>
          <a:cxnLst/>
          <a:rect l="0" t="0" r="0" b="0"/>
          <a:pathLst>
            <a:path>
              <a:moveTo>
                <a:pt x="0" y="727160"/>
              </a:moveTo>
              <a:lnTo>
                <a:pt x="1340322" y="727160"/>
              </a:lnTo>
              <a:lnTo>
                <a:pt x="1340322" y="0"/>
              </a:lnTo>
              <a:lnTo>
                <a:pt x="2680645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0" kern="1200"/>
        </a:p>
      </dsp:txBody>
      <dsp:txXfrm>
        <a:off x="2303774" y="2968947"/>
        <a:ext cx="138876" cy="138876"/>
      </dsp:txXfrm>
    </dsp:sp>
    <dsp:sp modelId="{E2EC2FB9-B63E-48A7-A342-FBB2A0749B13}">
      <dsp:nvSpPr>
        <dsp:cNvPr id="0" name=""/>
        <dsp:cNvSpPr/>
      </dsp:nvSpPr>
      <dsp:spPr>
        <a:xfrm>
          <a:off x="1025356" y="1098826"/>
          <a:ext cx="2696408" cy="7980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48204" y="0"/>
              </a:lnTo>
              <a:lnTo>
                <a:pt x="1348204" y="798098"/>
              </a:lnTo>
              <a:lnTo>
                <a:pt x="2696408" y="79809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0" kern="1200"/>
        </a:p>
      </dsp:txBody>
      <dsp:txXfrm>
        <a:off x="2303260" y="1427574"/>
        <a:ext cx="140602" cy="140602"/>
      </dsp:txXfrm>
    </dsp:sp>
    <dsp:sp modelId="{534519AB-569A-4290-8E0B-64291B43B225}">
      <dsp:nvSpPr>
        <dsp:cNvPr id="0" name=""/>
        <dsp:cNvSpPr/>
      </dsp:nvSpPr>
      <dsp:spPr>
        <a:xfrm>
          <a:off x="1025356" y="1098826"/>
          <a:ext cx="2696408" cy="2761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48204" y="0"/>
              </a:lnTo>
              <a:lnTo>
                <a:pt x="1348204" y="276155"/>
              </a:lnTo>
              <a:lnTo>
                <a:pt x="2696408" y="27615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0" kern="1200"/>
        </a:p>
      </dsp:txBody>
      <dsp:txXfrm>
        <a:off x="2305798" y="1169141"/>
        <a:ext cx="135525" cy="135525"/>
      </dsp:txXfrm>
    </dsp:sp>
    <dsp:sp modelId="{78E98673-2296-4C47-B551-5B2387AF51DC}">
      <dsp:nvSpPr>
        <dsp:cNvPr id="0" name=""/>
        <dsp:cNvSpPr/>
      </dsp:nvSpPr>
      <dsp:spPr>
        <a:xfrm>
          <a:off x="1025356" y="853039"/>
          <a:ext cx="2696408" cy="245786"/>
        </a:xfrm>
        <a:custGeom>
          <a:avLst/>
          <a:gdLst/>
          <a:ahLst/>
          <a:cxnLst/>
          <a:rect l="0" t="0" r="0" b="0"/>
          <a:pathLst>
            <a:path>
              <a:moveTo>
                <a:pt x="0" y="245786"/>
              </a:moveTo>
              <a:lnTo>
                <a:pt x="1348204" y="245786"/>
              </a:lnTo>
              <a:lnTo>
                <a:pt x="1348204" y="0"/>
              </a:lnTo>
              <a:lnTo>
                <a:pt x="26964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0" kern="1200"/>
        </a:p>
      </dsp:txBody>
      <dsp:txXfrm>
        <a:off x="2305871" y="908243"/>
        <a:ext cx="135379" cy="135379"/>
      </dsp:txXfrm>
    </dsp:sp>
    <dsp:sp modelId="{E3421BF1-8785-4D75-8D4E-776E74282F68}">
      <dsp:nvSpPr>
        <dsp:cNvPr id="0" name=""/>
        <dsp:cNvSpPr/>
      </dsp:nvSpPr>
      <dsp:spPr>
        <a:xfrm>
          <a:off x="1025356" y="331097"/>
          <a:ext cx="2696408" cy="767728"/>
        </a:xfrm>
        <a:custGeom>
          <a:avLst/>
          <a:gdLst/>
          <a:ahLst/>
          <a:cxnLst/>
          <a:rect l="0" t="0" r="0" b="0"/>
          <a:pathLst>
            <a:path>
              <a:moveTo>
                <a:pt x="0" y="767728"/>
              </a:moveTo>
              <a:lnTo>
                <a:pt x="1348204" y="767728"/>
              </a:lnTo>
              <a:lnTo>
                <a:pt x="1348204" y="0"/>
              </a:lnTo>
              <a:lnTo>
                <a:pt x="26964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0" kern="1200"/>
        </a:p>
      </dsp:txBody>
      <dsp:txXfrm>
        <a:off x="2303471" y="644872"/>
        <a:ext cx="140178" cy="140178"/>
      </dsp:txXfrm>
    </dsp:sp>
    <dsp:sp modelId="{102B82C0-6243-4AFF-842F-FEC267C347BD}">
      <dsp:nvSpPr>
        <dsp:cNvPr id="0" name=""/>
        <dsp:cNvSpPr/>
      </dsp:nvSpPr>
      <dsp:spPr>
        <a:xfrm rot="16200000">
          <a:off x="-282246" y="890049"/>
          <a:ext cx="2197652" cy="41755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 </a:t>
          </a:r>
          <a:r>
            <a:rPr lang="zh-CN" altLang="en-US" sz="1900" kern="1200" dirty="0"/>
            <a:t>场景</a:t>
          </a:r>
        </a:p>
      </dsp:txBody>
      <dsp:txXfrm>
        <a:off x="-282246" y="890049"/>
        <a:ext cx="2197652" cy="417553"/>
      </dsp:txXfrm>
    </dsp:sp>
    <dsp:sp modelId="{A63ECC77-27DD-4872-ABB2-C1CB6FFDC649}">
      <dsp:nvSpPr>
        <dsp:cNvPr id="0" name=""/>
        <dsp:cNvSpPr/>
      </dsp:nvSpPr>
      <dsp:spPr>
        <a:xfrm>
          <a:off x="3721765" y="122320"/>
          <a:ext cx="2107943" cy="41755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zh-CN" altLang="en-US" sz="1800" kern="1200" dirty="0"/>
            <a:t>主菜单</a:t>
          </a:r>
        </a:p>
      </dsp:txBody>
      <dsp:txXfrm>
        <a:off x="3721765" y="122320"/>
        <a:ext cx="2107943" cy="417553"/>
      </dsp:txXfrm>
    </dsp:sp>
    <dsp:sp modelId="{8930C6D7-98CD-4DBD-9E2D-D8B3593DA865}">
      <dsp:nvSpPr>
        <dsp:cNvPr id="0" name=""/>
        <dsp:cNvSpPr/>
      </dsp:nvSpPr>
      <dsp:spPr>
        <a:xfrm>
          <a:off x="3721765" y="644262"/>
          <a:ext cx="2107943" cy="41755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关卡选择</a:t>
          </a:r>
        </a:p>
      </dsp:txBody>
      <dsp:txXfrm>
        <a:off x="3721765" y="644262"/>
        <a:ext cx="2107943" cy="417553"/>
      </dsp:txXfrm>
    </dsp:sp>
    <dsp:sp modelId="{6011EB5F-B8A1-4CF1-A515-5C89E838679B}">
      <dsp:nvSpPr>
        <dsp:cNvPr id="0" name=""/>
        <dsp:cNvSpPr/>
      </dsp:nvSpPr>
      <dsp:spPr>
        <a:xfrm>
          <a:off x="3721765" y="1166205"/>
          <a:ext cx="2107943" cy="41755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zh-CN" altLang="en-US" sz="1800" kern="1200" dirty="0"/>
            <a:t>游戏界面</a:t>
          </a:r>
        </a:p>
      </dsp:txBody>
      <dsp:txXfrm>
        <a:off x="3721765" y="1166205"/>
        <a:ext cx="2107943" cy="417553"/>
      </dsp:txXfrm>
    </dsp:sp>
    <dsp:sp modelId="{9041456B-8D97-4923-8E9A-735B90619910}">
      <dsp:nvSpPr>
        <dsp:cNvPr id="0" name=""/>
        <dsp:cNvSpPr/>
      </dsp:nvSpPr>
      <dsp:spPr>
        <a:xfrm>
          <a:off x="3721765" y="1688147"/>
          <a:ext cx="2107943" cy="41755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zh-CN" altLang="en-US" sz="1800" kern="1200" dirty="0"/>
            <a:t>通关界面</a:t>
          </a:r>
        </a:p>
      </dsp:txBody>
      <dsp:txXfrm>
        <a:off x="3721765" y="1688147"/>
        <a:ext cx="2107943" cy="417553"/>
      </dsp:txXfrm>
    </dsp:sp>
    <dsp:sp modelId="{8CF1E56C-049D-48EB-B096-90D03E5E96A1}">
      <dsp:nvSpPr>
        <dsp:cNvPr id="0" name=""/>
        <dsp:cNvSpPr/>
      </dsp:nvSpPr>
      <dsp:spPr>
        <a:xfrm rot="16200000">
          <a:off x="-274713" y="3193188"/>
          <a:ext cx="2197652" cy="41755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zh-CN" altLang="en-US" sz="1900" kern="1200" dirty="0"/>
            <a:t>对话框</a:t>
          </a:r>
        </a:p>
      </dsp:txBody>
      <dsp:txXfrm>
        <a:off x="-274713" y="3193188"/>
        <a:ext cx="2197652" cy="417553"/>
      </dsp:txXfrm>
    </dsp:sp>
    <dsp:sp modelId="{6CA808D1-1829-443E-87F6-A3D4BF30E2E1}">
      <dsp:nvSpPr>
        <dsp:cNvPr id="0" name=""/>
        <dsp:cNvSpPr/>
      </dsp:nvSpPr>
      <dsp:spPr>
        <a:xfrm>
          <a:off x="3713534" y="2466028"/>
          <a:ext cx="2107943" cy="41755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程序说明</a:t>
          </a:r>
        </a:p>
      </dsp:txBody>
      <dsp:txXfrm>
        <a:off x="3713534" y="2466028"/>
        <a:ext cx="2107943" cy="417553"/>
      </dsp:txXfrm>
    </dsp:sp>
    <dsp:sp modelId="{7A9C256E-BD10-4222-A624-E5560EA9A3C4}">
      <dsp:nvSpPr>
        <dsp:cNvPr id="0" name=""/>
        <dsp:cNvSpPr/>
      </dsp:nvSpPr>
      <dsp:spPr>
        <a:xfrm>
          <a:off x="3697373" y="2978450"/>
          <a:ext cx="2139128" cy="41755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/>
            <a:t>游戏暂停菜单</a:t>
          </a:r>
          <a:endParaRPr lang="zh-CN" altLang="en-US" sz="1800" kern="1200" dirty="0"/>
        </a:p>
      </dsp:txBody>
      <dsp:txXfrm>
        <a:off x="3697373" y="2978450"/>
        <a:ext cx="2139128" cy="417553"/>
      </dsp:txXfrm>
    </dsp:sp>
    <dsp:sp modelId="{0E9277A7-885A-405A-97CE-FCC3592A1BA5}">
      <dsp:nvSpPr>
        <dsp:cNvPr id="0" name=""/>
        <dsp:cNvSpPr/>
      </dsp:nvSpPr>
      <dsp:spPr>
        <a:xfrm>
          <a:off x="3713534" y="3509913"/>
          <a:ext cx="2107943" cy="41755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zh-CN" altLang="en-US" sz="1800" kern="1200" dirty="0"/>
            <a:t>建造防御塔</a:t>
          </a:r>
        </a:p>
      </dsp:txBody>
      <dsp:txXfrm>
        <a:off x="3713534" y="3509913"/>
        <a:ext cx="2107943" cy="417553"/>
      </dsp:txXfrm>
    </dsp:sp>
    <dsp:sp modelId="{2277A565-CE33-4308-8FFC-6C45A4070994}">
      <dsp:nvSpPr>
        <dsp:cNvPr id="0" name=""/>
        <dsp:cNvSpPr/>
      </dsp:nvSpPr>
      <dsp:spPr>
        <a:xfrm>
          <a:off x="3713534" y="4031856"/>
          <a:ext cx="2107943" cy="41755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zh-CN" altLang="en-US" sz="1800" kern="1200" dirty="0"/>
            <a:t>升级防御塔</a:t>
          </a:r>
        </a:p>
      </dsp:txBody>
      <dsp:txXfrm>
        <a:off x="3713534" y="4031856"/>
        <a:ext cx="2107943" cy="4175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29CC63-5E4E-4827-943C-BE1964A42997}">
      <dsp:nvSpPr>
        <dsp:cNvPr id="0" name=""/>
        <dsp:cNvSpPr/>
      </dsp:nvSpPr>
      <dsp:spPr>
        <a:xfrm>
          <a:off x="548282" y="2081336"/>
          <a:ext cx="1315640" cy="6578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alpha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资源</a:t>
          </a:r>
        </a:p>
      </dsp:txBody>
      <dsp:txXfrm>
        <a:off x="567549" y="2100603"/>
        <a:ext cx="1277106" cy="619286"/>
      </dsp:txXfrm>
    </dsp:sp>
    <dsp:sp modelId="{C1E68F60-CA0B-4F08-8602-EB6D04162EC5}">
      <dsp:nvSpPr>
        <dsp:cNvPr id="0" name=""/>
        <dsp:cNvSpPr/>
      </dsp:nvSpPr>
      <dsp:spPr>
        <a:xfrm rot="17500715">
          <a:off x="1414738" y="1733747"/>
          <a:ext cx="1424626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1424626" y="14567"/>
              </a:lnTo>
            </a:path>
          </a:pathLst>
        </a:custGeom>
        <a:noFill/>
        <a:ln w="127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091435" y="1712699"/>
        <a:ext cx="71231" cy="71231"/>
      </dsp:txXfrm>
    </dsp:sp>
    <dsp:sp modelId="{5B348722-1B7B-4284-AD7D-F90E74A47224}">
      <dsp:nvSpPr>
        <dsp:cNvPr id="0" name=""/>
        <dsp:cNvSpPr/>
      </dsp:nvSpPr>
      <dsp:spPr>
        <a:xfrm>
          <a:off x="2390179" y="757473"/>
          <a:ext cx="1315640" cy="6578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/>
            <a:t>Unity</a:t>
          </a:r>
          <a:r>
            <a:rPr lang="zh-CN" altLang="en-US" sz="2200" kern="1200" dirty="0"/>
            <a:t>模型</a:t>
          </a:r>
        </a:p>
      </dsp:txBody>
      <dsp:txXfrm>
        <a:off x="2409446" y="776740"/>
        <a:ext cx="1277106" cy="619286"/>
      </dsp:txXfrm>
    </dsp:sp>
    <dsp:sp modelId="{02741D90-E500-413B-8E85-90AADC696AF3}">
      <dsp:nvSpPr>
        <dsp:cNvPr id="0" name=""/>
        <dsp:cNvSpPr/>
      </dsp:nvSpPr>
      <dsp:spPr>
        <a:xfrm rot="18289469">
          <a:off x="3508180" y="693568"/>
          <a:ext cx="921535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921535" y="14567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945910" y="685098"/>
        <a:ext cx="46076" cy="46076"/>
      </dsp:txXfrm>
    </dsp:sp>
    <dsp:sp modelId="{32F8D02E-A672-41A0-8948-D9FAB510760C}">
      <dsp:nvSpPr>
        <dsp:cNvPr id="0" name=""/>
        <dsp:cNvSpPr/>
      </dsp:nvSpPr>
      <dsp:spPr>
        <a:xfrm>
          <a:off x="4232076" y="979"/>
          <a:ext cx="1315640" cy="6578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场景模型</a:t>
          </a:r>
        </a:p>
      </dsp:txBody>
      <dsp:txXfrm>
        <a:off x="4251343" y="20246"/>
        <a:ext cx="1277106" cy="619286"/>
      </dsp:txXfrm>
    </dsp:sp>
    <dsp:sp modelId="{A5E506A0-0DDC-48CD-9125-637F718FC064}">
      <dsp:nvSpPr>
        <dsp:cNvPr id="0" name=""/>
        <dsp:cNvSpPr/>
      </dsp:nvSpPr>
      <dsp:spPr>
        <a:xfrm>
          <a:off x="3705820" y="1071815"/>
          <a:ext cx="526256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526256" y="14567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955792" y="1073226"/>
        <a:ext cx="26312" cy="26312"/>
      </dsp:txXfrm>
    </dsp:sp>
    <dsp:sp modelId="{B640ED3F-0F27-4157-B60B-2BEFBBD5B0BF}">
      <dsp:nvSpPr>
        <dsp:cNvPr id="0" name=""/>
        <dsp:cNvSpPr/>
      </dsp:nvSpPr>
      <dsp:spPr>
        <a:xfrm>
          <a:off x="4232076" y="757473"/>
          <a:ext cx="1315640" cy="6578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实体模型</a:t>
          </a:r>
        </a:p>
      </dsp:txBody>
      <dsp:txXfrm>
        <a:off x="4251343" y="776740"/>
        <a:ext cx="1277106" cy="619286"/>
      </dsp:txXfrm>
    </dsp:sp>
    <dsp:sp modelId="{1638E0C8-C5CD-4B5F-A379-EA3E11550245}">
      <dsp:nvSpPr>
        <dsp:cNvPr id="0" name=""/>
        <dsp:cNvSpPr/>
      </dsp:nvSpPr>
      <dsp:spPr>
        <a:xfrm rot="3310531">
          <a:off x="3508180" y="1450062"/>
          <a:ext cx="921535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921535" y="14567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945910" y="1441591"/>
        <a:ext cx="46076" cy="46076"/>
      </dsp:txXfrm>
    </dsp:sp>
    <dsp:sp modelId="{0C677C38-D257-43AF-AAF9-1E0B56E2971A}">
      <dsp:nvSpPr>
        <dsp:cNvPr id="0" name=""/>
        <dsp:cNvSpPr/>
      </dsp:nvSpPr>
      <dsp:spPr>
        <a:xfrm>
          <a:off x="4232076" y="1513966"/>
          <a:ext cx="1315640" cy="6578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动画模型</a:t>
          </a:r>
        </a:p>
      </dsp:txBody>
      <dsp:txXfrm>
        <a:off x="4251343" y="1533233"/>
        <a:ext cx="1277106" cy="619286"/>
      </dsp:txXfrm>
    </dsp:sp>
    <dsp:sp modelId="{4BADE659-3671-41D6-AB93-FBE2901ADE51}">
      <dsp:nvSpPr>
        <dsp:cNvPr id="0" name=""/>
        <dsp:cNvSpPr/>
      </dsp:nvSpPr>
      <dsp:spPr>
        <a:xfrm rot="2829178">
          <a:off x="1740123" y="2679363"/>
          <a:ext cx="773856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773856" y="14567"/>
              </a:lnTo>
            </a:path>
          </a:pathLst>
        </a:custGeom>
        <a:noFill/>
        <a:ln w="127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107705" y="2674585"/>
        <a:ext cx="38692" cy="38692"/>
      </dsp:txXfrm>
    </dsp:sp>
    <dsp:sp modelId="{1C5E343E-16AC-4C24-98BC-D3B2ADCF4558}">
      <dsp:nvSpPr>
        <dsp:cNvPr id="0" name=""/>
        <dsp:cNvSpPr/>
      </dsp:nvSpPr>
      <dsp:spPr>
        <a:xfrm>
          <a:off x="2390179" y="2648706"/>
          <a:ext cx="1315640" cy="6578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原型资源</a:t>
          </a:r>
        </a:p>
      </dsp:txBody>
      <dsp:txXfrm>
        <a:off x="2409446" y="2667973"/>
        <a:ext cx="1277106" cy="619286"/>
      </dsp:txXfrm>
    </dsp:sp>
    <dsp:sp modelId="{5B0B731C-4710-434F-841B-A96E5A215959}">
      <dsp:nvSpPr>
        <dsp:cNvPr id="0" name=""/>
        <dsp:cNvSpPr/>
      </dsp:nvSpPr>
      <dsp:spPr>
        <a:xfrm rot="19457599">
          <a:off x="3644905" y="2773925"/>
          <a:ext cx="648086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648086" y="14567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952746" y="2772291"/>
        <a:ext cx="32404" cy="32404"/>
      </dsp:txXfrm>
    </dsp:sp>
    <dsp:sp modelId="{D41CBD51-7B72-41DE-8043-D955BF4EE017}">
      <dsp:nvSpPr>
        <dsp:cNvPr id="0" name=""/>
        <dsp:cNvSpPr/>
      </dsp:nvSpPr>
      <dsp:spPr>
        <a:xfrm>
          <a:off x="4232076" y="2270459"/>
          <a:ext cx="1315640" cy="6578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文本资源</a:t>
          </a:r>
        </a:p>
      </dsp:txBody>
      <dsp:txXfrm>
        <a:off x="4251343" y="2289726"/>
        <a:ext cx="1277106" cy="619286"/>
      </dsp:txXfrm>
    </dsp:sp>
    <dsp:sp modelId="{234DB947-1AEC-4DAC-81F9-F2EEA4A42A1B}">
      <dsp:nvSpPr>
        <dsp:cNvPr id="0" name=""/>
        <dsp:cNvSpPr/>
      </dsp:nvSpPr>
      <dsp:spPr>
        <a:xfrm rot="2142401">
          <a:off x="3644905" y="3152172"/>
          <a:ext cx="648086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648086" y="14567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952746" y="3150537"/>
        <a:ext cx="32404" cy="32404"/>
      </dsp:txXfrm>
    </dsp:sp>
    <dsp:sp modelId="{BC3EEE20-D250-4DE7-894D-7F4F63432F2C}">
      <dsp:nvSpPr>
        <dsp:cNvPr id="0" name=""/>
        <dsp:cNvSpPr/>
      </dsp:nvSpPr>
      <dsp:spPr>
        <a:xfrm>
          <a:off x="4232076" y="3026953"/>
          <a:ext cx="1315640" cy="6578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图片资源</a:t>
          </a:r>
        </a:p>
      </dsp:txBody>
      <dsp:txXfrm>
        <a:off x="4251343" y="3046220"/>
        <a:ext cx="1277106" cy="619286"/>
      </dsp:txXfrm>
    </dsp:sp>
    <dsp:sp modelId="{47270531-0647-454C-A076-FB3E7CB3D457}">
      <dsp:nvSpPr>
        <dsp:cNvPr id="0" name=""/>
        <dsp:cNvSpPr/>
      </dsp:nvSpPr>
      <dsp:spPr>
        <a:xfrm rot="4099285">
          <a:off x="1414738" y="3057610"/>
          <a:ext cx="1424626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1424626" y="14567"/>
              </a:lnTo>
            </a:path>
          </a:pathLst>
        </a:custGeom>
        <a:noFill/>
        <a:ln w="127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091435" y="3036562"/>
        <a:ext cx="71231" cy="71231"/>
      </dsp:txXfrm>
    </dsp:sp>
    <dsp:sp modelId="{95B4AF38-1E50-4B98-918A-F683F5551CAD}">
      <dsp:nvSpPr>
        <dsp:cNvPr id="0" name=""/>
        <dsp:cNvSpPr/>
      </dsp:nvSpPr>
      <dsp:spPr>
        <a:xfrm>
          <a:off x="2390179" y="3405199"/>
          <a:ext cx="1315640" cy="6578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脚本资源</a:t>
          </a:r>
        </a:p>
      </dsp:txBody>
      <dsp:txXfrm>
        <a:off x="2409446" y="3424466"/>
        <a:ext cx="1277106" cy="6192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#4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#2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C951BA43-FC92-407B-8434-4896757AF104}" type="datetimeFigureOut">
              <a:rPr lang="zh-CN" altLang="en-US"/>
              <a:pPr>
                <a:defRPr/>
              </a:pPr>
              <a:t>2018/1/17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  <a:ea typeface="宋体" pitchFamily="2" charset="-122"/>
              </a:defRPr>
            </a:lvl1pPr>
          </a:lstStyle>
          <a:p>
            <a:fld id="{2B2E5D3C-B778-4F5A-9C13-A9D0E55B5B0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5242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685800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71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CB8B5807-17D2-46B1-87F5-CE18FC529DF5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0899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10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8067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11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51543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12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52728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13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17184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14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8800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15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3516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16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87656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17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76870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18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81322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19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6458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2539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20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22905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21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32269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22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39303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23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61137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24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35311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25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6052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26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34634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27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25508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28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7017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29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4290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3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02221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30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10287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31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17710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32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913521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33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498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34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90032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35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51423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36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74217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37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96843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38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450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39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3849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4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14667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40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40370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41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05807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42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62772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43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88332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44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5824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45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11285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46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44149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47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10532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48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78742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49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8765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5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65270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50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93805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51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878561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52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86820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53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138636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54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04910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55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61687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56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96023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57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16645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58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3572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59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9007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6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56627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60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239682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61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122728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62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815446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63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904699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64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403309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65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835203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66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076018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67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816027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68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388014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69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6873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7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77131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70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539420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71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327233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72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466789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73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986536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74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63883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75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221871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76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813490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77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658444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78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448407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79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6174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8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30720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80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55330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81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696570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DD0F2E5D-8684-4E08-94ED-B42634264900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82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171190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DD0F2E5D-8684-4E08-94ED-B42634264900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83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106992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DD0F2E5D-8684-4E08-94ED-B42634264900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84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551684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DD0F2E5D-8684-4E08-94ED-B42634264900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85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857521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57601A3A-F6CC-47C4-B3AA-84838173CB04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86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040494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57601A3A-F6CC-47C4-B3AA-84838173CB04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87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638284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57601A3A-F6CC-47C4-B3AA-84838173CB04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88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044385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2A954D85-5049-469F-B198-7327E87CA2F4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89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4109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9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9810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A86F7C-AA7E-48CB-AA57-D2E8CAD890D0}" type="datetimeFigureOut">
              <a:rPr lang="zh-CN" altLang="en-US"/>
              <a:pPr>
                <a:defRPr/>
              </a:pPr>
              <a:t>2018/1/17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1A8158-67CF-489B-AEC5-D19F4951370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102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10EA6-1403-4078-BA36-7ED791250862}" type="datetimeFigureOut">
              <a:rPr lang="zh-CN" altLang="en-US"/>
              <a:pPr>
                <a:defRPr/>
              </a:pPr>
              <a:t>2018/1/17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8F08E2-0910-41AE-9EFE-2EC110B08D6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579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19E68B-9E3F-4FF0-A4C3-320154148CF5}" type="datetimeFigureOut">
              <a:rPr lang="zh-CN" altLang="en-US"/>
              <a:pPr>
                <a:defRPr/>
              </a:pPr>
              <a:t>2018/1/17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40DCF1-B32F-477E-9794-D13255E048B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663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035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9566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7239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144000" cy="700088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pic>
        <p:nvPicPr>
          <p:cNvPr id="3" name="图片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388" y="-20638"/>
            <a:ext cx="1704975" cy="720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8"/>
          <p:cNvSpPr>
            <a:spLocks noChangeArrowheads="1"/>
          </p:cNvSpPr>
          <p:nvPr userDrawn="1"/>
        </p:nvSpPr>
        <p:spPr bwMode="auto">
          <a:xfrm>
            <a:off x="6477000" y="176213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</a:rPr>
              <a:t>参考文献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8564563" y="258763"/>
            <a:ext cx="184150" cy="13811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微软雅黑" pitchFamily="34" charset="-122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8329613" y="258763"/>
            <a:ext cx="182562" cy="13811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微软雅黑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8097838" y="258763"/>
            <a:ext cx="184150" cy="13811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微软雅黑" pitchFamily="34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7861300" y="258763"/>
            <a:ext cx="184150" cy="13811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微软雅黑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7626350" y="258763"/>
            <a:ext cx="184150" cy="13811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微软雅黑" pitchFamily="34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7383463" y="258763"/>
            <a:ext cx="184150" cy="13811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6721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7752386-1701-49C2-8810-094709A2DCDB}" type="datetimeFigureOut">
              <a:rPr lang="zh-CN" altLang="en-US"/>
              <a:pPr>
                <a:defRPr/>
              </a:pPr>
              <a:t>2018/1/17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rgbClr val="898989"/>
                </a:solidFill>
              </a:defRPr>
            </a:lvl1pPr>
          </a:lstStyle>
          <a:p>
            <a:fld id="{CBEC0B7F-EF34-4F1C-87CA-51F8506DCC08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</p:sldLayoutIdLst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itchFamily="34" charset="0"/>
          <a:ea typeface="微软雅黑" pitchFamily="34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itchFamily="34" charset="0"/>
          <a:ea typeface="微软雅黑" pitchFamily="34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itchFamily="34" charset="0"/>
          <a:ea typeface="微软雅黑" pitchFamily="34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itchFamily="34" charset="0"/>
          <a:ea typeface="微软雅黑" pitchFamily="34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itchFamily="34" charset="0"/>
          <a:ea typeface="微软雅黑" pitchFamily="34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itchFamily="34" charset="0"/>
          <a:ea typeface="微软雅黑" pitchFamily="34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itchFamily="34" charset="0"/>
          <a:ea typeface="微软雅黑" pitchFamily="34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itchFamily="34" charset="0"/>
          <a:ea typeface="微软雅黑" pitchFamily="34" charset="-122"/>
        </a:defRPr>
      </a:lvl9pPr>
    </p:titleStyle>
    <p:bodyStyle>
      <a:lvl1pPr marL="171450" indent="-171450" algn="l" defTabSz="685800" rtl="0" fontAlgn="base">
        <a:lnSpc>
          <a:spcPct val="90000"/>
        </a:lnSpc>
        <a:spcBef>
          <a:spcPts val="750"/>
        </a:spcBef>
        <a:spcAft>
          <a:spcPct val="0"/>
        </a:spcAft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nblogs.com/flyFreeZn/p/4073655.html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liaoxuefeng.com/wiki/0013739516305929606dd18361248578c67b8067c8c017b000" TargetMode="External"/><Relationship Id="rId4" Type="http://schemas.openxmlformats.org/officeDocument/2006/relationships/hyperlink" Target="https://www.jianshu.com/p/cecaf1728221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668338" y="187325"/>
            <a:ext cx="341312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dirty="0">
                <a:latin typeface="+mn-ea"/>
                <a:ea typeface="+mn-ea"/>
              </a:rPr>
              <a:t>浙江大学城市学院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-320768" y="1362240"/>
            <a:ext cx="5529262" cy="67710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《</a:t>
            </a:r>
            <a:r>
              <a:rPr lang="zh-CN" altLang="en-US" sz="3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保卫萝卜</a:t>
            </a:r>
            <a:r>
              <a:rPr lang="en-US" altLang="zh-CN" sz="3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》</a:t>
            </a:r>
            <a:r>
              <a:rPr lang="zh-CN" altLang="en-US" sz="3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仿制版</a:t>
            </a:r>
          </a:p>
        </p:txBody>
      </p:sp>
      <p:sp>
        <p:nvSpPr>
          <p:cNvPr id="32" name="文本框 31"/>
          <p:cNvSpPr txBox="1">
            <a:spLocks noChangeArrowheads="1"/>
          </p:cNvSpPr>
          <p:nvPr/>
        </p:nvSpPr>
        <p:spPr bwMode="auto">
          <a:xfrm>
            <a:off x="781332" y="2151425"/>
            <a:ext cx="33250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en-US" altLang="zh-CN" sz="1400" b="1" dirty="0"/>
              <a:t>2017</a:t>
            </a:r>
            <a:r>
              <a:rPr lang="zh-CN" altLang="en-US" sz="1400" b="1" dirty="0"/>
              <a:t>级软件工程</a:t>
            </a:r>
            <a:r>
              <a:rPr lang="en-US" altLang="zh-CN" sz="1400" b="1" dirty="0"/>
              <a:t>G01</a:t>
            </a:r>
            <a:r>
              <a:rPr lang="zh-CN" altLang="en-US" sz="1400" b="1" dirty="0"/>
              <a:t>小组</a:t>
            </a:r>
            <a:r>
              <a:rPr lang="en-US" altLang="zh-CN" sz="1400" b="1" dirty="0"/>
              <a:t>	</a:t>
            </a:r>
            <a:r>
              <a:rPr lang="zh-CN" altLang="en-US" sz="1400" b="1" dirty="0"/>
              <a:t>项目最终评审</a:t>
            </a:r>
            <a:endParaRPr lang="en-US" altLang="zh-CN" sz="1400" b="1" dirty="0"/>
          </a:p>
        </p:txBody>
      </p:sp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1152525" y="2789238"/>
            <a:ext cx="23717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1600" dirty="0"/>
              <a:t>答辩小组：</a:t>
            </a:r>
            <a:r>
              <a:rPr lang="en-US" altLang="zh-CN" sz="1600" dirty="0"/>
              <a:t> SE17G01</a:t>
            </a:r>
            <a:endParaRPr lang="zh-CN" altLang="en-US" sz="1600" dirty="0"/>
          </a:p>
        </p:txBody>
      </p:sp>
      <p:sp>
        <p:nvSpPr>
          <p:cNvPr id="33" name="文本框 32"/>
          <p:cNvSpPr txBox="1">
            <a:spLocks noChangeArrowheads="1"/>
          </p:cNvSpPr>
          <p:nvPr/>
        </p:nvSpPr>
        <p:spPr bwMode="auto">
          <a:xfrm>
            <a:off x="1136650" y="3455988"/>
            <a:ext cx="23701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1600" dirty="0"/>
              <a:t>指导老师：杨枨</a:t>
            </a:r>
          </a:p>
        </p:txBody>
      </p: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1152525" y="4098925"/>
            <a:ext cx="3070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1600" dirty="0"/>
              <a:t>答辩时间：</a:t>
            </a:r>
            <a:r>
              <a:rPr lang="en-US" altLang="zh-CN" sz="1600" dirty="0"/>
              <a:t>2018</a:t>
            </a:r>
            <a:r>
              <a:rPr lang="zh-CN" altLang="en-US" sz="1600" dirty="0"/>
              <a:t>年</a:t>
            </a:r>
            <a:r>
              <a:rPr lang="en-US" altLang="zh-CN" sz="1600" dirty="0"/>
              <a:t>1</a:t>
            </a:r>
            <a:r>
              <a:rPr lang="zh-CN" altLang="en-US" sz="1600" dirty="0"/>
              <a:t>月</a:t>
            </a:r>
            <a:r>
              <a:rPr lang="en-US" altLang="zh-CN" sz="1600" dirty="0"/>
              <a:t>17</a:t>
            </a:r>
            <a:r>
              <a:rPr lang="zh-CN" altLang="en-US" sz="1600" dirty="0"/>
              <a:t>日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21250" y="2168525"/>
            <a:ext cx="3963988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组合 19"/>
          <p:cNvGrpSpPr>
            <a:grpSpLocks noChangeAspect="1"/>
          </p:cNvGrpSpPr>
          <p:nvPr/>
        </p:nvGrpSpPr>
        <p:grpSpPr>
          <a:xfrm>
            <a:off x="856089" y="3430048"/>
            <a:ext cx="216000" cy="358503"/>
            <a:chOff x="6499674" y="3862507"/>
            <a:chExt cx="323003" cy="536101"/>
          </a:xfrm>
          <a:solidFill>
            <a:schemeClr val="accent6">
              <a:lumMod val="50000"/>
            </a:schemeClr>
          </a:solidFill>
        </p:grpSpPr>
        <p:sp>
          <p:nvSpPr>
            <p:cNvPr id="21" name="Freeform 43"/>
            <p:cNvSpPr>
              <a:spLocks noEditPoints="1"/>
            </p:cNvSpPr>
            <p:nvPr/>
          </p:nvSpPr>
          <p:spPr bwMode="auto">
            <a:xfrm>
              <a:off x="6547495" y="3862507"/>
              <a:ext cx="218132" cy="294478"/>
            </a:xfrm>
            <a:custGeom>
              <a:avLst/>
              <a:gdLst>
                <a:gd name="T0" fmla="*/ 8 w 110"/>
                <a:gd name="T1" fmla="*/ 92 h 147"/>
                <a:gd name="T2" fmla="*/ 17 w 110"/>
                <a:gd name="T3" fmla="*/ 105 h 147"/>
                <a:gd name="T4" fmla="*/ 57 w 110"/>
                <a:gd name="T5" fmla="*/ 147 h 147"/>
                <a:gd name="T6" fmla="*/ 96 w 110"/>
                <a:gd name="T7" fmla="*/ 105 h 147"/>
                <a:gd name="T8" fmla="*/ 97 w 110"/>
                <a:gd name="T9" fmla="*/ 105 h 147"/>
                <a:gd name="T10" fmla="*/ 107 w 110"/>
                <a:gd name="T11" fmla="*/ 92 h 147"/>
                <a:gd name="T12" fmla="*/ 99 w 110"/>
                <a:gd name="T13" fmla="*/ 80 h 147"/>
                <a:gd name="T14" fmla="*/ 87 w 110"/>
                <a:gd name="T15" fmla="*/ 32 h 147"/>
                <a:gd name="T16" fmla="*/ 28 w 110"/>
                <a:gd name="T17" fmla="*/ 25 h 147"/>
                <a:gd name="T18" fmla="*/ 13 w 110"/>
                <a:gd name="T19" fmla="*/ 81 h 147"/>
                <a:gd name="T20" fmla="*/ 13 w 110"/>
                <a:gd name="T21" fmla="*/ 81 h 147"/>
                <a:gd name="T22" fmla="*/ 8 w 110"/>
                <a:gd name="T23" fmla="*/ 92 h 147"/>
                <a:gd name="T24" fmla="*/ 18 w 110"/>
                <a:gd name="T25" fmla="*/ 82 h 147"/>
                <a:gd name="T26" fmla="*/ 18 w 110"/>
                <a:gd name="T27" fmla="*/ 82 h 147"/>
                <a:gd name="T28" fmla="*/ 19 w 110"/>
                <a:gd name="T29" fmla="*/ 82 h 147"/>
                <a:gd name="T30" fmla="*/ 19 w 110"/>
                <a:gd name="T31" fmla="*/ 79 h 147"/>
                <a:gd name="T32" fmla="*/ 22 w 110"/>
                <a:gd name="T33" fmla="*/ 62 h 147"/>
                <a:gd name="T34" fmla="*/ 26 w 110"/>
                <a:gd name="T35" fmla="*/ 57 h 147"/>
                <a:gd name="T36" fmla="*/ 71 w 110"/>
                <a:gd name="T37" fmla="*/ 46 h 147"/>
                <a:gd name="T38" fmla="*/ 93 w 110"/>
                <a:gd name="T39" fmla="*/ 83 h 147"/>
                <a:gd name="T40" fmla="*/ 94 w 110"/>
                <a:gd name="T41" fmla="*/ 83 h 147"/>
                <a:gd name="T42" fmla="*/ 96 w 110"/>
                <a:gd name="T43" fmla="*/ 82 h 147"/>
                <a:gd name="T44" fmla="*/ 97 w 110"/>
                <a:gd name="T45" fmla="*/ 82 h 147"/>
                <a:gd name="T46" fmla="*/ 102 w 110"/>
                <a:gd name="T47" fmla="*/ 85 h 147"/>
                <a:gd name="T48" fmla="*/ 105 w 110"/>
                <a:gd name="T49" fmla="*/ 92 h 147"/>
                <a:gd name="T50" fmla="*/ 102 w 110"/>
                <a:gd name="T51" fmla="*/ 100 h 147"/>
                <a:gd name="T52" fmla="*/ 97 w 110"/>
                <a:gd name="T53" fmla="*/ 102 h 147"/>
                <a:gd name="T54" fmla="*/ 97 w 110"/>
                <a:gd name="T55" fmla="*/ 102 h 147"/>
                <a:gd name="T56" fmla="*/ 94 w 110"/>
                <a:gd name="T57" fmla="*/ 102 h 147"/>
                <a:gd name="T58" fmla="*/ 94 w 110"/>
                <a:gd name="T59" fmla="*/ 105 h 147"/>
                <a:gd name="T60" fmla="*/ 81 w 110"/>
                <a:gd name="T61" fmla="*/ 133 h 147"/>
                <a:gd name="T62" fmla="*/ 70 w 110"/>
                <a:gd name="T63" fmla="*/ 141 h 147"/>
                <a:gd name="T64" fmla="*/ 57 w 110"/>
                <a:gd name="T65" fmla="*/ 144 h 147"/>
                <a:gd name="T66" fmla="*/ 44 w 110"/>
                <a:gd name="T67" fmla="*/ 141 h 147"/>
                <a:gd name="T68" fmla="*/ 33 w 110"/>
                <a:gd name="T69" fmla="*/ 133 h 147"/>
                <a:gd name="T70" fmla="*/ 20 w 110"/>
                <a:gd name="T71" fmla="*/ 105 h 147"/>
                <a:gd name="T72" fmla="*/ 20 w 110"/>
                <a:gd name="T73" fmla="*/ 103 h 147"/>
                <a:gd name="T74" fmla="*/ 17 w 110"/>
                <a:gd name="T75" fmla="*/ 102 h 147"/>
                <a:gd name="T76" fmla="*/ 10 w 110"/>
                <a:gd name="T77" fmla="*/ 92 h 147"/>
                <a:gd name="T78" fmla="*/ 13 w 110"/>
                <a:gd name="T79" fmla="*/ 85 h 147"/>
                <a:gd name="T80" fmla="*/ 18 w 110"/>
                <a:gd name="T81" fmla="*/ 8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0" h="147">
                  <a:moveTo>
                    <a:pt x="8" y="92"/>
                  </a:moveTo>
                  <a:cubicBezTo>
                    <a:pt x="8" y="99"/>
                    <a:pt x="12" y="105"/>
                    <a:pt x="17" y="105"/>
                  </a:cubicBezTo>
                  <a:cubicBezTo>
                    <a:pt x="21" y="129"/>
                    <a:pt x="37" y="147"/>
                    <a:pt x="57" y="147"/>
                  </a:cubicBezTo>
                  <a:cubicBezTo>
                    <a:pt x="76" y="147"/>
                    <a:pt x="93" y="129"/>
                    <a:pt x="96" y="105"/>
                  </a:cubicBezTo>
                  <a:cubicBezTo>
                    <a:pt x="97" y="105"/>
                    <a:pt x="97" y="105"/>
                    <a:pt x="97" y="105"/>
                  </a:cubicBezTo>
                  <a:cubicBezTo>
                    <a:pt x="103" y="105"/>
                    <a:pt x="107" y="99"/>
                    <a:pt x="107" y="92"/>
                  </a:cubicBezTo>
                  <a:cubicBezTo>
                    <a:pt x="107" y="86"/>
                    <a:pt x="104" y="81"/>
                    <a:pt x="99" y="80"/>
                  </a:cubicBezTo>
                  <a:cubicBezTo>
                    <a:pt x="99" y="80"/>
                    <a:pt x="110" y="43"/>
                    <a:pt x="87" y="32"/>
                  </a:cubicBezTo>
                  <a:cubicBezTo>
                    <a:pt x="84" y="0"/>
                    <a:pt x="28" y="25"/>
                    <a:pt x="28" y="25"/>
                  </a:cubicBezTo>
                  <a:cubicBezTo>
                    <a:pt x="0" y="40"/>
                    <a:pt x="13" y="81"/>
                    <a:pt x="13" y="81"/>
                  </a:cubicBezTo>
                  <a:cubicBezTo>
                    <a:pt x="13" y="81"/>
                    <a:pt x="13" y="81"/>
                    <a:pt x="13" y="81"/>
                  </a:cubicBezTo>
                  <a:cubicBezTo>
                    <a:pt x="10" y="83"/>
                    <a:pt x="8" y="87"/>
                    <a:pt x="8" y="92"/>
                  </a:cubicBezTo>
                  <a:close/>
                  <a:moveTo>
                    <a:pt x="18" y="82"/>
                  </a:moveTo>
                  <a:cubicBezTo>
                    <a:pt x="18" y="82"/>
                    <a:pt x="18" y="82"/>
                    <a:pt x="18" y="82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4" y="59"/>
                    <a:pt x="26" y="57"/>
                    <a:pt x="26" y="57"/>
                  </a:cubicBezTo>
                  <a:cubicBezTo>
                    <a:pt x="51" y="59"/>
                    <a:pt x="71" y="46"/>
                    <a:pt x="71" y="46"/>
                  </a:cubicBezTo>
                  <a:cubicBezTo>
                    <a:pt x="88" y="33"/>
                    <a:pt x="93" y="83"/>
                    <a:pt x="93" y="83"/>
                  </a:cubicBezTo>
                  <a:cubicBezTo>
                    <a:pt x="94" y="83"/>
                    <a:pt x="94" y="83"/>
                    <a:pt x="94" y="83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6" y="82"/>
                    <a:pt x="97" y="82"/>
                    <a:pt x="97" y="82"/>
                  </a:cubicBezTo>
                  <a:cubicBezTo>
                    <a:pt x="99" y="82"/>
                    <a:pt x="101" y="83"/>
                    <a:pt x="102" y="85"/>
                  </a:cubicBezTo>
                  <a:cubicBezTo>
                    <a:pt x="104" y="87"/>
                    <a:pt x="105" y="89"/>
                    <a:pt x="105" y="92"/>
                  </a:cubicBezTo>
                  <a:cubicBezTo>
                    <a:pt x="105" y="95"/>
                    <a:pt x="104" y="98"/>
                    <a:pt x="102" y="100"/>
                  </a:cubicBezTo>
                  <a:cubicBezTo>
                    <a:pt x="101" y="101"/>
                    <a:pt x="99" y="102"/>
                    <a:pt x="97" y="102"/>
                  </a:cubicBezTo>
                  <a:cubicBezTo>
                    <a:pt x="97" y="102"/>
                    <a:pt x="97" y="102"/>
                    <a:pt x="97" y="102"/>
                  </a:cubicBezTo>
                  <a:cubicBezTo>
                    <a:pt x="94" y="102"/>
                    <a:pt x="94" y="102"/>
                    <a:pt x="94" y="102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2" y="116"/>
                    <a:pt x="87" y="126"/>
                    <a:pt x="81" y="133"/>
                  </a:cubicBezTo>
                  <a:cubicBezTo>
                    <a:pt x="77" y="136"/>
                    <a:pt x="74" y="139"/>
                    <a:pt x="70" y="141"/>
                  </a:cubicBezTo>
                  <a:cubicBezTo>
                    <a:pt x="66" y="143"/>
                    <a:pt x="61" y="144"/>
                    <a:pt x="57" y="144"/>
                  </a:cubicBezTo>
                  <a:cubicBezTo>
                    <a:pt x="53" y="144"/>
                    <a:pt x="48" y="143"/>
                    <a:pt x="44" y="141"/>
                  </a:cubicBezTo>
                  <a:cubicBezTo>
                    <a:pt x="40" y="139"/>
                    <a:pt x="36" y="136"/>
                    <a:pt x="33" y="133"/>
                  </a:cubicBezTo>
                  <a:cubicBezTo>
                    <a:pt x="26" y="126"/>
                    <a:pt x="22" y="116"/>
                    <a:pt x="20" y="105"/>
                  </a:cubicBezTo>
                  <a:cubicBezTo>
                    <a:pt x="20" y="103"/>
                    <a:pt x="20" y="103"/>
                    <a:pt x="20" y="103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4" y="102"/>
                    <a:pt x="10" y="98"/>
                    <a:pt x="10" y="92"/>
                  </a:cubicBezTo>
                  <a:cubicBezTo>
                    <a:pt x="10" y="89"/>
                    <a:pt x="11" y="87"/>
                    <a:pt x="13" y="85"/>
                  </a:cubicBezTo>
                  <a:cubicBezTo>
                    <a:pt x="14" y="83"/>
                    <a:pt x="16" y="82"/>
                    <a:pt x="18" y="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22" name="Freeform 46"/>
            <p:cNvSpPr>
              <a:spLocks/>
            </p:cNvSpPr>
            <p:nvPr/>
          </p:nvSpPr>
          <p:spPr bwMode="auto">
            <a:xfrm>
              <a:off x="6499674" y="4155307"/>
              <a:ext cx="323003" cy="243301"/>
            </a:xfrm>
            <a:custGeom>
              <a:avLst/>
              <a:gdLst>
                <a:gd name="T0" fmla="*/ 163 w 163"/>
                <a:gd name="T1" fmla="*/ 91 h 122"/>
                <a:gd name="T2" fmla="*/ 163 w 163"/>
                <a:gd name="T3" fmla="*/ 90 h 122"/>
                <a:gd name="T4" fmla="*/ 163 w 163"/>
                <a:gd name="T5" fmla="*/ 90 h 122"/>
                <a:gd name="T6" fmla="*/ 163 w 163"/>
                <a:gd name="T7" fmla="*/ 39 h 122"/>
                <a:gd name="T8" fmla="*/ 163 w 163"/>
                <a:gd name="T9" fmla="*/ 39 h 122"/>
                <a:gd name="T10" fmla="*/ 126 w 163"/>
                <a:gd name="T11" fmla="*/ 0 h 122"/>
                <a:gd name="T12" fmla="*/ 91 w 163"/>
                <a:gd name="T13" fmla="*/ 59 h 122"/>
                <a:gd name="T14" fmla="*/ 87 w 163"/>
                <a:gd name="T15" fmla="*/ 33 h 122"/>
                <a:gd name="T16" fmla="*/ 91 w 163"/>
                <a:gd name="T17" fmla="*/ 24 h 122"/>
                <a:gd name="T18" fmla="*/ 81 w 163"/>
                <a:gd name="T19" fmla="*/ 14 h 122"/>
                <a:gd name="T20" fmla="*/ 71 w 163"/>
                <a:gd name="T21" fmla="*/ 24 h 122"/>
                <a:gd name="T22" fmla="*/ 76 w 163"/>
                <a:gd name="T23" fmla="*/ 33 h 122"/>
                <a:gd name="T24" fmla="*/ 72 w 163"/>
                <a:gd name="T25" fmla="*/ 59 h 122"/>
                <a:gd name="T26" fmla="*/ 37 w 163"/>
                <a:gd name="T27" fmla="*/ 0 h 122"/>
                <a:gd name="T28" fmla="*/ 0 w 163"/>
                <a:gd name="T29" fmla="*/ 39 h 122"/>
                <a:gd name="T30" fmla="*/ 0 w 163"/>
                <a:gd name="T31" fmla="*/ 39 h 122"/>
                <a:gd name="T32" fmla="*/ 0 w 163"/>
                <a:gd name="T33" fmla="*/ 90 h 122"/>
                <a:gd name="T34" fmla="*/ 0 w 163"/>
                <a:gd name="T35" fmla="*/ 90 h 122"/>
                <a:gd name="T36" fmla="*/ 0 w 163"/>
                <a:gd name="T37" fmla="*/ 91 h 122"/>
                <a:gd name="T38" fmla="*/ 81 w 163"/>
                <a:gd name="T39" fmla="*/ 122 h 122"/>
                <a:gd name="T40" fmla="*/ 163 w 163"/>
                <a:gd name="T41" fmla="*/ 9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122">
                  <a:moveTo>
                    <a:pt x="163" y="91"/>
                  </a:moveTo>
                  <a:cubicBezTo>
                    <a:pt x="163" y="90"/>
                    <a:pt x="163" y="90"/>
                    <a:pt x="163" y="90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39"/>
                    <a:pt x="163" y="39"/>
                    <a:pt x="163" y="39"/>
                  </a:cubicBezTo>
                  <a:cubicBezTo>
                    <a:pt x="163" y="39"/>
                    <a:pt x="163" y="39"/>
                    <a:pt x="163" y="39"/>
                  </a:cubicBezTo>
                  <a:cubicBezTo>
                    <a:pt x="160" y="23"/>
                    <a:pt x="146" y="9"/>
                    <a:pt x="126" y="0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9" y="31"/>
                    <a:pt x="91" y="28"/>
                    <a:pt x="91" y="24"/>
                  </a:cubicBezTo>
                  <a:cubicBezTo>
                    <a:pt x="91" y="19"/>
                    <a:pt x="87" y="14"/>
                    <a:pt x="81" y="14"/>
                  </a:cubicBezTo>
                  <a:cubicBezTo>
                    <a:pt x="76" y="14"/>
                    <a:pt x="71" y="19"/>
                    <a:pt x="71" y="24"/>
                  </a:cubicBezTo>
                  <a:cubicBezTo>
                    <a:pt x="71" y="28"/>
                    <a:pt x="73" y="31"/>
                    <a:pt x="76" y="33"/>
                  </a:cubicBezTo>
                  <a:cubicBezTo>
                    <a:pt x="72" y="59"/>
                    <a:pt x="72" y="59"/>
                    <a:pt x="72" y="5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7" y="9"/>
                    <a:pt x="3" y="23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1"/>
                  </a:cubicBezTo>
                  <a:cubicBezTo>
                    <a:pt x="0" y="108"/>
                    <a:pt x="36" y="122"/>
                    <a:pt x="81" y="122"/>
                  </a:cubicBezTo>
                  <a:cubicBezTo>
                    <a:pt x="127" y="122"/>
                    <a:pt x="163" y="108"/>
                    <a:pt x="163" y="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23" name="Freeform 36"/>
          <p:cNvSpPr>
            <a:spLocks noEditPoints="1" noChangeArrowheads="1"/>
          </p:cNvSpPr>
          <p:nvPr/>
        </p:nvSpPr>
        <p:spPr bwMode="auto">
          <a:xfrm>
            <a:off x="825500" y="4125913"/>
            <a:ext cx="271463" cy="271462"/>
          </a:xfrm>
          <a:custGeom>
            <a:avLst/>
            <a:gdLst>
              <a:gd name="T0" fmla="*/ 49 w 97"/>
              <a:gd name="T1" fmla="*/ 0 h 97"/>
              <a:gd name="T2" fmla="*/ 83 w 97"/>
              <a:gd name="T3" fmla="*/ 14 h 97"/>
              <a:gd name="T4" fmla="*/ 97 w 97"/>
              <a:gd name="T5" fmla="*/ 49 h 97"/>
              <a:gd name="T6" fmla="*/ 83 w 97"/>
              <a:gd name="T7" fmla="*/ 83 h 97"/>
              <a:gd name="T8" fmla="*/ 49 w 97"/>
              <a:gd name="T9" fmla="*/ 97 h 97"/>
              <a:gd name="T10" fmla="*/ 14 w 97"/>
              <a:gd name="T11" fmla="*/ 83 h 97"/>
              <a:gd name="T12" fmla="*/ 0 w 97"/>
              <a:gd name="T13" fmla="*/ 49 h 97"/>
              <a:gd name="T14" fmla="*/ 14 w 97"/>
              <a:gd name="T15" fmla="*/ 14 h 97"/>
              <a:gd name="T16" fmla="*/ 49 w 97"/>
              <a:gd name="T17" fmla="*/ 0 h 97"/>
              <a:gd name="T18" fmla="*/ 55 w 97"/>
              <a:gd name="T19" fmla="*/ 47 h 97"/>
              <a:gd name="T20" fmla="*/ 54 w 97"/>
              <a:gd name="T21" fmla="*/ 45 h 97"/>
              <a:gd name="T22" fmla="*/ 68 w 97"/>
              <a:gd name="T23" fmla="*/ 24 h 97"/>
              <a:gd name="T24" fmla="*/ 65 w 97"/>
              <a:gd name="T25" fmla="*/ 21 h 97"/>
              <a:gd name="T26" fmla="*/ 50 w 97"/>
              <a:gd name="T27" fmla="*/ 43 h 97"/>
              <a:gd name="T28" fmla="*/ 45 w 97"/>
              <a:gd name="T29" fmla="*/ 43 h 97"/>
              <a:gd name="T30" fmla="*/ 42 w 97"/>
              <a:gd name="T31" fmla="*/ 52 h 97"/>
              <a:gd name="T32" fmla="*/ 51 w 97"/>
              <a:gd name="T33" fmla="*/ 56 h 97"/>
              <a:gd name="T34" fmla="*/ 52 w 97"/>
              <a:gd name="T35" fmla="*/ 55 h 97"/>
              <a:gd name="T36" fmla="*/ 69 w 97"/>
              <a:gd name="T37" fmla="*/ 61 h 97"/>
              <a:gd name="T38" fmla="*/ 71 w 97"/>
              <a:gd name="T39" fmla="*/ 56 h 97"/>
              <a:gd name="T40" fmla="*/ 55 w 97"/>
              <a:gd name="T41" fmla="*/ 50 h 97"/>
              <a:gd name="T42" fmla="*/ 55 w 97"/>
              <a:gd name="T43" fmla="*/ 47 h 97"/>
              <a:gd name="T44" fmla="*/ 74 w 97"/>
              <a:gd name="T45" fmla="*/ 24 h 97"/>
              <a:gd name="T46" fmla="*/ 49 w 97"/>
              <a:gd name="T47" fmla="*/ 13 h 97"/>
              <a:gd name="T48" fmla="*/ 23 w 97"/>
              <a:gd name="T49" fmla="*/ 24 h 97"/>
              <a:gd name="T50" fmla="*/ 13 w 97"/>
              <a:gd name="T51" fmla="*/ 49 h 97"/>
              <a:gd name="T52" fmla="*/ 23 w 97"/>
              <a:gd name="T53" fmla="*/ 74 h 97"/>
              <a:gd name="T54" fmla="*/ 49 w 97"/>
              <a:gd name="T55" fmla="*/ 84 h 97"/>
              <a:gd name="T56" fmla="*/ 74 w 97"/>
              <a:gd name="T57" fmla="*/ 74 h 97"/>
              <a:gd name="T58" fmla="*/ 84 w 97"/>
              <a:gd name="T59" fmla="*/ 49 h 97"/>
              <a:gd name="T60" fmla="*/ 74 w 97"/>
              <a:gd name="T61" fmla="*/ 24 h 9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97"/>
              <a:gd name="T94" fmla="*/ 0 h 97"/>
              <a:gd name="T95" fmla="*/ 97 w 97"/>
              <a:gd name="T96" fmla="*/ 97 h 97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97" h="97">
                <a:moveTo>
                  <a:pt x="49" y="0"/>
                </a:moveTo>
                <a:cubicBezTo>
                  <a:pt x="62" y="0"/>
                  <a:pt x="74" y="5"/>
                  <a:pt x="83" y="14"/>
                </a:cubicBezTo>
                <a:cubicBezTo>
                  <a:pt x="92" y="23"/>
                  <a:pt x="97" y="35"/>
                  <a:pt x="97" y="49"/>
                </a:cubicBezTo>
                <a:cubicBezTo>
                  <a:pt x="97" y="62"/>
                  <a:pt x="92" y="74"/>
                  <a:pt x="83" y="83"/>
                </a:cubicBezTo>
                <a:cubicBezTo>
                  <a:pt x="74" y="92"/>
                  <a:pt x="62" y="97"/>
                  <a:pt x="49" y="97"/>
                </a:cubicBezTo>
                <a:cubicBezTo>
                  <a:pt x="35" y="97"/>
                  <a:pt x="23" y="92"/>
                  <a:pt x="14" y="83"/>
                </a:cubicBezTo>
                <a:cubicBezTo>
                  <a:pt x="5" y="74"/>
                  <a:pt x="0" y="62"/>
                  <a:pt x="0" y="49"/>
                </a:cubicBezTo>
                <a:cubicBezTo>
                  <a:pt x="0" y="35"/>
                  <a:pt x="5" y="23"/>
                  <a:pt x="14" y="14"/>
                </a:cubicBezTo>
                <a:cubicBezTo>
                  <a:pt x="23" y="5"/>
                  <a:pt x="35" y="0"/>
                  <a:pt x="49" y="0"/>
                </a:cubicBezTo>
                <a:close/>
                <a:moveTo>
                  <a:pt x="55" y="47"/>
                </a:moveTo>
                <a:cubicBezTo>
                  <a:pt x="54" y="46"/>
                  <a:pt x="54" y="45"/>
                  <a:pt x="54" y="45"/>
                </a:cubicBezTo>
                <a:cubicBezTo>
                  <a:pt x="59" y="38"/>
                  <a:pt x="64" y="31"/>
                  <a:pt x="68" y="24"/>
                </a:cubicBezTo>
                <a:cubicBezTo>
                  <a:pt x="67" y="23"/>
                  <a:pt x="66" y="22"/>
                  <a:pt x="65" y="21"/>
                </a:cubicBezTo>
                <a:cubicBezTo>
                  <a:pt x="59" y="28"/>
                  <a:pt x="54" y="35"/>
                  <a:pt x="50" y="43"/>
                </a:cubicBezTo>
                <a:cubicBezTo>
                  <a:pt x="48" y="42"/>
                  <a:pt x="47" y="43"/>
                  <a:pt x="45" y="43"/>
                </a:cubicBezTo>
                <a:cubicBezTo>
                  <a:pt x="42" y="45"/>
                  <a:pt x="40" y="49"/>
                  <a:pt x="42" y="52"/>
                </a:cubicBezTo>
                <a:cubicBezTo>
                  <a:pt x="43" y="56"/>
                  <a:pt x="47" y="58"/>
                  <a:pt x="51" y="56"/>
                </a:cubicBezTo>
                <a:cubicBezTo>
                  <a:pt x="51" y="56"/>
                  <a:pt x="52" y="56"/>
                  <a:pt x="52" y="55"/>
                </a:cubicBezTo>
                <a:cubicBezTo>
                  <a:pt x="58" y="58"/>
                  <a:pt x="63" y="60"/>
                  <a:pt x="69" y="61"/>
                </a:cubicBezTo>
                <a:cubicBezTo>
                  <a:pt x="70" y="59"/>
                  <a:pt x="71" y="58"/>
                  <a:pt x="71" y="56"/>
                </a:cubicBezTo>
                <a:cubicBezTo>
                  <a:pt x="66" y="54"/>
                  <a:pt x="61" y="51"/>
                  <a:pt x="55" y="50"/>
                </a:cubicBezTo>
                <a:cubicBezTo>
                  <a:pt x="55" y="49"/>
                  <a:pt x="55" y="48"/>
                  <a:pt x="55" y="47"/>
                </a:cubicBezTo>
                <a:close/>
                <a:moveTo>
                  <a:pt x="74" y="24"/>
                </a:moveTo>
                <a:cubicBezTo>
                  <a:pt x="67" y="17"/>
                  <a:pt x="58" y="13"/>
                  <a:pt x="49" y="13"/>
                </a:cubicBezTo>
                <a:cubicBezTo>
                  <a:pt x="39" y="13"/>
                  <a:pt x="30" y="17"/>
                  <a:pt x="23" y="24"/>
                </a:cubicBezTo>
                <a:cubicBezTo>
                  <a:pt x="17" y="30"/>
                  <a:pt x="13" y="39"/>
                  <a:pt x="13" y="49"/>
                </a:cubicBezTo>
                <a:cubicBezTo>
                  <a:pt x="13" y="58"/>
                  <a:pt x="17" y="67"/>
                  <a:pt x="23" y="74"/>
                </a:cubicBezTo>
                <a:cubicBezTo>
                  <a:pt x="30" y="80"/>
                  <a:pt x="39" y="84"/>
                  <a:pt x="49" y="84"/>
                </a:cubicBezTo>
                <a:cubicBezTo>
                  <a:pt x="58" y="84"/>
                  <a:pt x="67" y="80"/>
                  <a:pt x="74" y="74"/>
                </a:cubicBezTo>
                <a:cubicBezTo>
                  <a:pt x="80" y="67"/>
                  <a:pt x="84" y="58"/>
                  <a:pt x="84" y="49"/>
                </a:cubicBezTo>
                <a:cubicBezTo>
                  <a:pt x="84" y="39"/>
                  <a:pt x="80" y="30"/>
                  <a:pt x="74" y="24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1350">
              <a:solidFill>
                <a:srgbClr val="000000"/>
              </a:solidFill>
              <a:latin typeface="Calibri" pitchFamily="34" charset="0"/>
              <a:ea typeface="+mn-ea"/>
              <a:sym typeface="宋体" pitchFamily="2" charset="-122"/>
            </a:endParaRPr>
          </a:p>
        </p:txBody>
      </p:sp>
      <p:sp>
        <p:nvSpPr>
          <p:cNvPr id="25" name="Freeform 25"/>
          <p:cNvSpPr>
            <a:spLocks noEditPoints="1" noChangeArrowheads="1"/>
          </p:cNvSpPr>
          <p:nvPr/>
        </p:nvSpPr>
        <p:spPr bwMode="auto">
          <a:xfrm>
            <a:off x="863600" y="2774950"/>
            <a:ext cx="217488" cy="314325"/>
          </a:xfrm>
          <a:custGeom>
            <a:avLst/>
            <a:gdLst>
              <a:gd name="T0" fmla="*/ 21 w 78"/>
              <a:gd name="T1" fmla="*/ 36 h 112"/>
              <a:gd name="T2" fmla="*/ 21 w 78"/>
              <a:gd name="T3" fmla="*/ 11 h 112"/>
              <a:gd name="T4" fmla="*/ 58 w 78"/>
              <a:gd name="T5" fmla="*/ 11 h 112"/>
              <a:gd name="T6" fmla="*/ 57 w 78"/>
              <a:gd name="T7" fmla="*/ 36 h 112"/>
              <a:gd name="T8" fmla="*/ 53 w 78"/>
              <a:gd name="T9" fmla="*/ 47 h 112"/>
              <a:gd name="T10" fmla="*/ 39 w 78"/>
              <a:gd name="T11" fmla="*/ 53 h 112"/>
              <a:gd name="T12" fmla="*/ 39 w 78"/>
              <a:gd name="T13" fmla="*/ 53 h 112"/>
              <a:gd name="T14" fmla="*/ 26 w 78"/>
              <a:gd name="T15" fmla="*/ 47 h 112"/>
              <a:gd name="T16" fmla="*/ 21 w 78"/>
              <a:gd name="T17" fmla="*/ 36 h 112"/>
              <a:gd name="T18" fmla="*/ 13 w 78"/>
              <a:gd name="T19" fmla="*/ 107 h 112"/>
              <a:gd name="T20" fmla="*/ 67 w 78"/>
              <a:gd name="T21" fmla="*/ 107 h 112"/>
              <a:gd name="T22" fmla="*/ 64 w 78"/>
              <a:gd name="T23" fmla="*/ 112 h 112"/>
              <a:gd name="T24" fmla="*/ 16 w 78"/>
              <a:gd name="T25" fmla="*/ 112 h 112"/>
              <a:gd name="T26" fmla="*/ 13 w 78"/>
              <a:gd name="T27" fmla="*/ 107 h 112"/>
              <a:gd name="T28" fmla="*/ 70 w 78"/>
              <a:gd name="T29" fmla="*/ 67 h 112"/>
              <a:gd name="T30" fmla="*/ 76 w 78"/>
              <a:gd name="T31" fmla="*/ 90 h 112"/>
              <a:gd name="T32" fmla="*/ 68 w 78"/>
              <a:gd name="T33" fmla="*/ 103 h 112"/>
              <a:gd name="T34" fmla="*/ 66 w 78"/>
              <a:gd name="T35" fmla="*/ 103 h 112"/>
              <a:gd name="T36" fmla="*/ 66 w 78"/>
              <a:gd name="T37" fmla="*/ 72 h 112"/>
              <a:gd name="T38" fmla="*/ 42 w 78"/>
              <a:gd name="T39" fmla="*/ 72 h 112"/>
              <a:gd name="T40" fmla="*/ 49 w 78"/>
              <a:gd name="T41" fmla="*/ 56 h 112"/>
              <a:gd name="T42" fmla="*/ 51 w 78"/>
              <a:gd name="T43" fmla="*/ 54 h 112"/>
              <a:gd name="T44" fmla="*/ 65 w 78"/>
              <a:gd name="T45" fmla="*/ 57 h 112"/>
              <a:gd name="T46" fmla="*/ 66 w 78"/>
              <a:gd name="T47" fmla="*/ 57 h 112"/>
              <a:gd name="T48" fmla="*/ 66 w 78"/>
              <a:gd name="T49" fmla="*/ 58 h 112"/>
              <a:gd name="T50" fmla="*/ 70 w 78"/>
              <a:gd name="T51" fmla="*/ 67 h 112"/>
              <a:gd name="T52" fmla="*/ 70 w 78"/>
              <a:gd name="T53" fmla="*/ 67 h 112"/>
              <a:gd name="T54" fmla="*/ 14 w 78"/>
              <a:gd name="T55" fmla="*/ 103 h 112"/>
              <a:gd name="T56" fmla="*/ 11 w 78"/>
              <a:gd name="T57" fmla="*/ 103 h 112"/>
              <a:gd name="T58" fmla="*/ 3 w 78"/>
              <a:gd name="T59" fmla="*/ 90 h 112"/>
              <a:gd name="T60" fmla="*/ 9 w 78"/>
              <a:gd name="T61" fmla="*/ 67 h 112"/>
              <a:gd name="T62" fmla="*/ 14 w 78"/>
              <a:gd name="T63" fmla="*/ 58 h 112"/>
              <a:gd name="T64" fmla="*/ 14 w 78"/>
              <a:gd name="T65" fmla="*/ 57 h 112"/>
              <a:gd name="T66" fmla="*/ 14 w 78"/>
              <a:gd name="T67" fmla="*/ 57 h 112"/>
              <a:gd name="T68" fmla="*/ 28 w 78"/>
              <a:gd name="T69" fmla="*/ 54 h 112"/>
              <a:gd name="T70" fmla="*/ 30 w 78"/>
              <a:gd name="T71" fmla="*/ 56 h 112"/>
              <a:gd name="T72" fmla="*/ 38 w 78"/>
              <a:gd name="T73" fmla="*/ 72 h 112"/>
              <a:gd name="T74" fmla="*/ 14 w 78"/>
              <a:gd name="T75" fmla="*/ 72 h 112"/>
              <a:gd name="T76" fmla="*/ 14 w 78"/>
              <a:gd name="T77" fmla="*/ 103 h 11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w 78"/>
              <a:gd name="T118" fmla="*/ 0 h 112"/>
              <a:gd name="T119" fmla="*/ 78 w 78"/>
              <a:gd name="T120" fmla="*/ 112 h 112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T117" t="T118" r="T119" b="T120"/>
            <a:pathLst>
              <a:path w="78" h="112">
                <a:moveTo>
                  <a:pt x="21" y="36"/>
                </a:moveTo>
                <a:cubicBezTo>
                  <a:pt x="20" y="27"/>
                  <a:pt x="20" y="19"/>
                  <a:pt x="21" y="11"/>
                </a:cubicBezTo>
                <a:cubicBezTo>
                  <a:pt x="37" y="0"/>
                  <a:pt x="45" y="13"/>
                  <a:pt x="58" y="11"/>
                </a:cubicBezTo>
                <a:cubicBezTo>
                  <a:pt x="59" y="19"/>
                  <a:pt x="59" y="29"/>
                  <a:pt x="57" y="36"/>
                </a:cubicBezTo>
                <a:cubicBezTo>
                  <a:pt x="57" y="40"/>
                  <a:pt x="55" y="44"/>
                  <a:pt x="53" y="47"/>
                </a:cubicBezTo>
                <a:cubicBezTo>
                  <a:pt x="49" y="51"/>
                  <a:pt x="44" y="53"/>
                  <a:pt x="39" y="53"/>
                </a:cubicBezTo>
                <a:cubicBezTo>
                  <a:pt x="39" y="53"/>
                  <a:pt x="39" y="53"/>
                  <a:pt x="39" y="53"/>
                </a:cubicBezTo>
                <a:cubicBezTo>
                  <a:pt x="34" y="53"/>
                  <a:pt x="29" y="51"/>
                  <a:pt x="26" y="47"/>
                </a:cubicBezTo>
                <a:cubicBezTo>
                  <a:pt x="24" y="44"/>
                  <a:pt x="22" y="40"/>
                  <a:pt x="21" y="36"/>
                </a:cubicBezTo>
                <a:close/>
                <a:moveTo>
                  <a:pt x="13" y="107"/>
                </a:moveTo>
                <a:cubicBezTo>
                  <a:pt x="67" y="107"/>
                  <a:pt x="67" y="107"/>
                  <a:pt x="67" y="107"/>
                </a:cubicBezTo>
                <a:cubicBezTo>
                  <a:pt x="64" y="112"/>
                  <a:pt x="64" y="112"/>
                  <a:pt x="64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3" y="107"/>
                  <a:pt x="13" y="107"/>
                  <a:pt x="13" y="107"/>
                </a:cubicBezTo>
                <a:close/>
                <a:moveTo>
                  <a:pt x="70" y="67"/>
                </a:moveTo>
                <a:cubicBezTo>
                  <a:pt x="76" y="90"/>
                  <a:pt x="76" y="90"/>
                  <a:pt x="76" y="90"/>
                </a:cubicBezTo>
                <a:cubicBezTo>
                  <a:pt x="78" y="98"/>
                  <a:pt x="77" y="103"/>
                  <a:pt x="68" y="103"/>
                </a:cubicBezTo>
                <a:cubicBezTo>
                  <a:pt x="66" y="103"/>
                  <a:pt x="66" y="103"/>
                  <a:pt x="66" y="103"/>
                </a:cubicBezTo>
                <a:cubicBezTo>
                  <a:pt x="66" y="72"/>
                  <a:pt x="66" y="72"/>
                  <a:pt x="66" y="72"/>
                </a:cubicBezTo>
                <a:cubicBezTo>
                  <a:pt x="42" y="72"/>
                  <a:pt x="42" y="72"/>
                  <a:pt x="42" y="72"/>
                </a:cubicBezTo>
                <a:cubicBezTo>
                  <a:pt x="49" y="56"/>
                  <a:pt x="49" y="56"/>
                  <a:pt x="49" y="56"/>
                </a:cubicBezTo>
                <a:cubicBezTo>
                  <a:pt x="51" y="54"/>
                  <a:pt x="51" y="54"/>
                  <a:pt x="51" y="54"/>
                </a:cubicBezTo>
                <a:cubicBezTo>
                  <a:pt x="65" y="57"/>
                  <a:pt x="65" y="57"/>
                  <a:pt x="65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8"/>
                  <a:pt x="66" y="58"/>
                  <a:pt x="66" y="58"/>
                </a:cubicBezTo>
                <a:cubicBezTo>
                  <a:pt x="68" y="61"/>
                  <a:pt x="69" y="64"/>
                  <a:pt x="70" y="67"/>
                </a:cubicBezTo>
                <a:cubicBezTo>
                  <a:pt x="70" y="67"/>
                  <a:pt x="70" y="67"/>
                  <a:pt x="70" y="67"/>
                </a:cubicBezTo>
                <a:close/>
                <a:moveTo>
                  <a:pt x="14" y="103"/>
                </a:moveTo>
                <a:cubicBezTo>
                  <a:pt x="11" y="103"/>
                  <a:pt x="11" y="103"/>
                  <a:pt x="11" y="103"/>
                </a:cubicBezTo>
                <a:cubicBezTo>
                  <a:pt x="1" y="103"/>
                  <a:pt x="0" y="98"/>
                  <a:pt x="3" y="90"/>
                </a:cubicBezTo>
                <a:cubicBezTo>
                  <a:pt x="9" y="67"/>
                  <a:pt x="9" y="67"/>
                  <a:pt x="9" y="67"/>
                </a:cubicBezTo>
                <a:cubicBezTo>
                  <a:pt x="9" y="63"/>
                  <a:pt x="11" y="60"/>
                  <a:pt x="14" y="58"/>
                </a:cubicBezTo>
                <a:cubicBezTo>
                  <a:pt x="14" y="57"/>
                  <a:pt x="14" y="57"/>
                  <a:pt x="14" y="57"/>
                </a:cubicBezTo>
                <a:cubicBezTo>
                  <a:pt x="14" y="57"/>
                  <a:pt x="14" y="57"/>
                  <a:pt x="14" y="57"/>
                </a:cubicBezTo>
                <a:cubicBezTo>
                  <a:pt x="28" y="54"/>
                  <a:pt x="28" y="54"/>
                  <a:pt x="28" y="54"/>
                </a:cubicBezTo>
                <a:cubicBezTo>
                  <a:pt x="30" y="56"/>
                  <a:pt x="30" y="56"/>
                  <a:pt x="30" y="56"/>
                </a:cubicBezTo>
                <a:cubicBezTo>
                  <a:pt x="38" y="72"/>
                  <a:pt x="38" y="72"/>
                  <a:pt x="38" y="72"/>
                </a:cubicBezTo>
                <a:cubicBezTo>
                  <a:pt x="14" y="72"/>
                  <a:pt x="14" y="72"/>
                  <a:pt x="14" y="72"/>
                </a:cubicBezTo>
                <a:lnTo>
                  <a:pt x="14" y="103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1350">
              <a:solidFill>
                <a:srgbClr val="000000"/>
              </a:solidFill>
              <a:latin typeface="Calibri" pitchFamily="34" charset="0"/>
              <a:ea typeface="+mn-ea"/>
              <a:sym typeface="宋体" pitchFamily="2" charset="-122"/>
            </a:endParaRPr>
          </a:p>
        </p:txBody>
      </p:sp>
      <p:pic>
        <p:nvPicPr>
          <p:cNvPr id="3" name="背景音乐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56637" y="5255670"/>
            <a:ext cx="487363" cy="487363"/>
          </a:xfrm>
          <a:prstGeom prst="rect">
            <a:avLst/>
          </a:prstGeom>
        </p:spPr>
      </p:pic>
      <p:pic>
        <p:nvPicPr>
          <p:cNvPr id="18" name="图片 9">
            <a:extLst>
              <a:ext uri="{FF2B5EF4-FFF2-40B4-BE49-F238E27FC236}">
                <a16:creationId xmlns:a16="http://schemas.microsoft.com/office/drawing/2014/main" id="{F048FA7D-69C1-4023-A05E-CB48B7377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66688"/>
            <a:ext cx="411163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EF9A84E-67B3-4F48-B85F-CE83CAEC769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683" y="1311574"/>
            <a:ext cx="778440" cy="778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20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7" presetClass="entr" presetSubtype="1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50"/>
                            </p:stCondLst>
                            <p:childTnLst>
                              <p:par>
                                <p:cTn id="2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0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3550"/>
                            </p:stCondLst>
                            <p:childTnLst>
                              <p:par>
                                <p:cTn id="37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40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4550"/>
                            </p:stCondLst>
                            <p:childTnLst>
                              <p:par>
                                <p:cTn id="46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5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54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7" grpId="0"/>
      <p:bldP spid="32" grpId="0" animBg="1"/>
      <p:bldP spid="2" grpId="0"/>
      <p:bldP spid="33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保卫萝卜">
            <a:extLst>
              <a:ext uri="{FF2B5EF4-FFF2-40B4-BE49-F238E27FC236}">
                <a16:creationId xmlns:a16="http://schemas.microsoft.com/office/drawing/2014/main" id="{E3FA8A38-0D94-4B49-9A46-542B9090BE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5392" y="1049168"/>
            <a:ext cx="4596472" cy="3045163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08CAA25A-FDE7-4F82-9C4B-74A60AB5A3C9}"/>
              </a:ext>
            </a:extLst>
          </p:cNvPr>
          <p:cNvSpPr txBox="1"/>
          <p:nvPr/>
        </p:nvSpPr>
        <p:spPr>
          <a:xfrm>
            <a:off x="1112071" y="1512877"/>
            <a:ext cx="1402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单起点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258BF53-C4CB-467B-BA2D-E02BFD340D80}"/>
              </a:ext>
            </a:extLst>
          </p:cNvPr>
          <p:cNvSpPr txBox="1"/>
          <p:nvPr/>
        </p:nvSpPr>
        <p:spPr>
          <a:xfrm>
            <a:off x="1112070" y="2279361"/>
            <a:ext cx="140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单终点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3A6E1A1-2C64-46B5-A43A-DBF3CE9BA0EB}"/>
              </a:ext>
            </a:extLst>
          </p:cNvPr>
          <p:cNvSpPr txBox="1"/>
          <p:nvPr/>
        </p:nvSpPr>
        <p:spPr>
          <a:xfrm>
            <a:off x="886832" y="3045845"/>
            <a:ext cx="1853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固定路径</a:t>
            </a:r>
          </a:p>
        </p:txBody>
      </p:sp>
    </p:spTree>
    <p:extLst>
      <p:ext uri="{BB962C8B-B14F-4D97-AF65-F5344CB8AC3E}">
        <p14:creationId xmlns:p14="http://schemas.microsoft.com/office/powerpoint/2010/main" val="1437611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08CAA25A-FDE7-4F82-9C4B-74A60AB5A3C9}"/>
              </a:ext>
            </a:extLst>
          </p:cNvPr>
          <p:cNvSpPr txBox="1"/>
          <p:nvPr/>
        </p:nvSpPr>
        <p:spPr>
          <a:xfrm>
            <a:off x="1112071" y="1512877"/>
            <a:ext cx="1402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多起点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258BF53-C4CB-467B-BA2D-E02BFD340D80}"/>
              </a:ext>
            </a:extLst>
          </p:cNvPr>
          <p:cNvSpPr txBox="1"/>
          <p:nvPr/>
        </p:nvSpPr>
        <p:spPr>
          <a:xfrm>
            <a:off x="1112070" y="2279361"/>
            <a:ext cx="140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多终点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3A6E1A1-2C64-46B5-A43A-DBF3CE9BA0EB}"/>
              </a:ext>
            </a:extLst>
          </p:cNvPr>
          <p:cNvSpPr txBox="1"/>
          <p:nvPr/>
        </p:nvSpPr>
        <p:spPr>
          <a:xfrm>
            <a:off x="886832" y="3045845"/>
            <a:ext cx="1853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固定路径</a:t>
            </a:r>
          </a:p>
        </p:txBody>
      </p:sp>
      <p:pic>
        <p:nvPicPr>
          <p:cNvPr id="1026" name="Picture 2" descr="“植物大战僵尸”的图片搜索结果">
            <a:extLst>
              <a:ext uri="{FF2B5EF4-FFF2-40B4-BE49-F238E27FC236}">
                <a16:creationId xmlns:a16="http://schemas.microsoft.com/office/drawing/2014/main" id="{9D7C2EF9-380C-43D3-B5DD-A5CC944F6C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1" b="2728"/>
          <a:stretch/>
        </p:blipFill>
        <p:spPr bwMode="auto">
          <a:xfrm>
            <a:off x="3449171" y="1118551"/>
            <a:ext cx="4007223" cy="290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055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08CAA25A-FDE7-4F82-9C4B-74A60AB5A3C9}"/>
              </a:ext>
            </a:extLst>
          </p:cNvPr>
          <p:cNvSpPr txBox="1"/>
          <p:nvPr/>
        </p:nvSpPr>
        <p:spPr>
          <a:xfrm>
            <a:off x="1112071" y="1512877"/>
            <a:ext cx="1402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多起点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258BF53-C4CB-467B-BA2D-E02BFD340D80}"/>
              </a:ext>
            </a:extLst>
          </p:cNvPr>
          <p:cNvSpPr txBox="1"/>
          <p:nvPr/>
        </p:nvSpPr>
        <p:spPr>
          <a:xfrm>
            <a:off x="900279" y="2279361"/>
            <a:ext cx="182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可变终点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3A6E1A1-2C64-46B5-A43A-DBF3CE9BA0EB}"/>
              </a:ext>
            </a:extLst>
          </p:cNvPr>
          <p:cNvSpPr txBox="1"/>
          <p:nvPr/>
        </p:nvSpPr>
        <p:spPr>
          <a:xfrm>
            <a:off x="886832" y="3045845"/>
            <a:ext cx="1839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可变路径</a:t>
            </a:r>
          </a:p>
        </p:txBody>
      </p:sp>
      <p:pic>
        <p:nvPicPr>
          <p:cNvPr id="6" name="图片 5" descr="图片包含 电路, 电子产品&#10;&#10;已生成高可信度的说明">
            <a:extLst>
              <a:ext uri="{FF2B5EF4-FFF2-40B4-BE49-F238E27FC236}">
                <a16:creationId xmlns:a16="http://schemas.microsoft.com/office/drawing/2014/main" id="{91223B76-A361-472A-B69F-9C4524FCD1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" r="13371"/>
          <a:stretch/>
        </p:blipFill>
        <p:spPr>
          <a:xfrm>
            <a:off x="3247465" y="1215181"/>
            <a:ext cx="4363570" cy="293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524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D8E7063-2AC1-4E22-9BF4-FCB402C812FC}"/>
              </a:ext>
            </a:extLst>
          </p:cNvPr>
          <p:cNvSpPr txBox="1"/>
          <p:nvPr/>
        </p:nvSpPr>
        <p:spPr>
          <a:xfrm>
            <a:off x="3043376" y="2279362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我们想做的样子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AAA748D-A854-40C2-B66F-F46B1B50246D}"/>
              </a:ext>
            </a:extLst>
          </p:cNvPr>
          <p:cNvSpPr txBox="1"/>
          <p:nvPr/>
        </p:nvSpPr>
        <p:spPr>
          <a:xfrm>
            <a:off x="3248561" y="2279362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模仿保卫萝卜</a:t>
            </a:r>
          </a:p>
        </p:txBody>
      </p:sp>
    </p:spTree>
    <p:extLst>
      <p:ext uri="{BB962C8B-B14F-4D97-AF65-F5344CB8AC3E}">
        <p14:creationId xmlns:p14="http://schemas.microsoft.com/office/powerpoint/2010/main" val="144749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2165AB9-9211-4D4B-9471-1F21DCDD4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89" y="482599"/>
            <a:ext cx="7395221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31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CF8F65A-7624-425D-AA5F-EBC26947A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89" y="482599"/>
            <a:ext cx="7395221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65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EA3F386-839B-409A-819B-6BD9E044E6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682" y="1327896"/>
            <a:ext cx="5251917" cy="2625959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08CAA25A-FDE7-4F82-9C4B-74A60AB5A3C9}"/>
              </a:ext>
            </a:extLst>
          </p:cNvPr>
          <p:cNvSpPr txBox="1"/>
          <p:nvPr/>
        </p:nvSpPr>
        <p:spPr>
          <a:xfrm>
            <a:off x="1112071" y="1512877"/>
            <a:ext cx="1402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单起点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258BF53-C4CB-467B-BA2D-E02BFD340D80}"/>
              </a:ext>
            </a:extLst>
          </p:cNvPr>
          <p:cNvSpPr txBox="1"/>
          <p:nvPr/>
        </p:nvSpPr>
        <p:spPr>
          <a:xfrm>
            <a:off x="1112070" y="2279361"/>
            <a:ext cx="140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单终点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3A6E1A1-2C64-46B5-A43A-DBF3CE9BA0EB}"/>
              </a:ext>
            </a:extLst>
          </p:cNvPr>
          <p:cNvSpPr txBox="1"/>
          <p:nvPr/>
        </p:nvSpPr>
        <p:spPr>
          <a:xfrm>
            <a:off x="886832" y="3045845"/>
            <a:ext cx="1853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可变路径</a:t>
            </a:r>
          </a:p>
        </p:txBody>
      </p:sp>
    </p:spTree>
    <p:extLst>
      <p:ext uri="{BB962C8B-B14F-4D97-AF65-F5344CB8AC3E}">
        <p14:creationId xmlns:p14="http://schemas.microsoft.com/office/powerpoint/2010/main" val="792207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08CAA25A-FDE7-4F82-9C4B-74A60AB5A3C9}"/>
              </a:ext>
            </a:extLst>
          </p:cNvPr>
          <p:cNvSpPr txBox="1"/>
          <p:nvPr/>
        </p:nvSpPr>
        <p:spPr>
          <a:xfrm>
            <a:off x="1112071" y="1512877"/>
            <a:ext cx="1402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多起点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258BF53-C4CB-467B-BA2D-E02BFD340D80}"/>
              </a:ext>
            </a:extLst>
          </p:cNvPr>
          <p:cNvSpPr txBox="1"/>
          <p:nvPr/>
        </p:nvSpPr>
        <p:spPr>
          <a:xfrm>
            <a:off x="1112070" y="2279361"/>
            <a:ext cx="140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多终点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3A6E1A1-2C64-46B5-A43A-DBF3CE9BA0EB}"/>
              </a:ext>
            </a:extLst>
          </p:cNvPr>
          <p:cNvSpPr txBox="1"/>
          <p:nvPr/>
        </p:nvSpPr>
        <p:spPr>
          <a:xfrm>
            <a:off x="886832" y="3045845"/>
            <a:ext cx="1853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可变路径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0A122E-22BC-48A8-B847-4F9EE4FE3A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694" y="1327896"/>
            <a:ext cx="5230906" cy="261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70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7605F03-7DCC-4888-AFB5-6722603DEC86}"/>
              </a:ext>
            </a:extLst>
          </p:cNvPr>
          <p:cNvSpPr txBox="1"/>
          <p:nvPr/>
        </p:nvSpPr>
        <p:spPr>
          <a:xfrm>
            <a:off x="4069298" y="227936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需求</a:t>
            </a:r>
          </a:p>
        </p:txBody>
      </p:sp>
    </p:spTree>
    <p:extLst>
      <p:ext uri="{BB962C8B-B14F-4D97-AF65-F5344CB8AC3E}">
        <p14:creationId xmlns:p14="http://schemas.microsoft.com/office/powerpoint/2010/main" val="1094029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0">
            <a:extLst>
              <a:ext uri="{FF2B5EF4-FFF2-40B4-BE49-F238E27FC236}">
                <a16:creationId xmlns:a16="http://schemas.microsoft.com/office/drawing/2014/main" id="{A9F529C3-C941-49FD-8C67-82F134F64BD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20586029-32A0-47E5-9AEC-AE3ABA6B94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2CEEEB-148A-41AD-AD97-1A67DF646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384" y="605156"/>
            <a:ext cx="3029267" cy="41782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A495DB3-01AA-494B-9212-F59B12EDBF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843805" y="482599"/>
            <a:ext cx="3248627" cy="4178300"/>
          </a:xfrm>
          <a:prstGeom prst="rect">
            <a:avLst/>
          </a:prstGeom>
        </p:spPr>
      </p:pic>
      <p:cxnSp>
        <p:nvCxnSpPr>
          <p:cNvPr id="21" name="Straight Connector 14">
            <a:extLst>
              <a:ext uri="{FF2B5EF4-FFF2-40B4-BE49-F238E27FC236}">
                <a16:creationId xmlns:a16="http://schemas.microsoft.com/office/drawing/2014/main" id="{8C730EAB-A532-4295-A302-FB4B90DB9F5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59968" y="857250"/>
            <a:ext cx="0" cy="3429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191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>
            <a:grpSpLocks/>
          </p:cNvGrpSpPr>
          <p:nvPr/>
        </p:nvGrpSpPr>
        <p:grpSpPr bwMode="auto">
          <a:xfrm>
            <a:off x="1568450" y="2275680"/>
            <a:ext cx="2765425" cy="963613"/>
            <a:chOff x="219753" y="1976522"/>
            <a:chExt cx="2765362" cy="964005"/>
          </a:xfrm>
        </p:grpSpPr>
        <p:sp>
          <p:nvSpPr>
            <p:cNvPr id="35" name="文本框 38"/>
            <p:cNvSpPr txBox="1"/>
            <p:nvPr/>
          </p:nvSpPr>
          <p:spPr>
            <a:xfrm>
              <a:off x="219753" y="2418027"/>
              <a:ext cx="2741551" cy="5225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CONTENTS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6" name="文本框 11"/>
            <p:cNvSpPr txBox="1"/>
            <p:nvPr/>
          </p:nvSpPr>
          <p:spPr>
            <a:xfrm>
              <a:off x="1980251" y="1976522"/>
              <a:ext cx="1004864" cy="58443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目录</a:t>
              </a:r>
            </a:p>
          </p:txBody>
        </p:sp>
      </p:grpSp>
      <p:sp>
        <p:nvSpPr>
          <p:cNvPr id="37" name="文本框 18"/>
          <p:cNvSpPr txBox="1"/>
          <p:nvPr/>
        </p:nvSpPr>
        <p:spPr>
          <a:xfrm>
            <a:off x="5276571" y="1659731"/>
            <a:ext cx="6463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计划</a:t>
            </a:r>
          </a:p>
        </p:txBody>
      </p:sp>
      <p:grpSp>
        <p:nvGrpSpPr>
          <p:cNvPr id="38" name="组合 37"/>
          <p:cNvGrpSpPr>
            <a:grpSpLocks/>
          </p:cNvGrpSpPr>
          <p:nvPr/>
        </p:nvGrpSpPr>
        <p:grpSpPr bwMode="auto">
          <a:xfrm>
            <a:off x="4801908" y="1586706"/>
            <a:ext cx="466725" cy="523875"/>
            <a:chOff x="3516783" y="2047768"/>
            <a:chExt cx="466304" cy="523220"/>
          </a:xfrm>
        </p:grpSpPr>
        <p:sp>
          <p:nvSpPr>
            <p:cNvPr id="39" name="文本框 16"/>
            <p:cNvSpPr txBox="1"/>
            <p:nvPr/>
          </p:nvSpPr>
          <p:spPr>
            <a:xfrm>
              <a:off x="3516783" y="2047768"/>
              <a:ext cx="394931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1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 flipH="1">
              <a:off x="3737247" y="2226931"/>
              <a:ext cx="245840" cy="24734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文本框 21"/>
          <p:cNvSpPr txBox="1"/>
          <p:nvPr/>
        </p:nvSpPr>
        <p:spPr>
          <a:xfrm>
            <a:off x="5268633" y="3401219"/>
            <a:ext cx="654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总结</a:t>
            </a:r>
          </a:p>
        </p:txBody>
      </p:sp>
      <p:grpSp>
        <p:nvGrpSpPr>
          <p:cNvPr id="42" name="组合 41"/>
          <p:cNvGrpSpPr>
            <a:grpSpLocks/>
          </p:cNvGrpSpPr>
          <p:nvPr/>
        </p:nvGrpSpPr>
        <p:grpSpPr bwMode="auto">
          <a:xfrm>
            <a:off x="4801908" y="3312319"/>
            <a:ext cx="496887" cy="523875"/>
            <a:chOff x="6073087" y="2057986"/>
            <a:chExt cx="497639" cy="523220"/>
          </a:xfrm>
        </p:grpSpPr>
        <p:sp>
          <p:nvSpPr>
            <p:cNvPr id="43" name="文本框 20"/>
            <p:cNvSpPr txBox="1"/>
            <p:nvPr/>
          </p:nvSpPr>
          <p:spPr>
            <a:xfrm>
              <a:off x="6073087" y="2057986"/>
              <a:ext cx="394296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4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 flipH="1">
              <a:off x="6324292" y="2227636"/>
              <a:ext cx="246434" cy="245755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4"/>
          <p:cNvSpPr txBox="1"/>
          <p:nvPr/>
        </p:nvSpPr>
        <p:spPr>
          <a:xfrm>
            <a:off x="5276571" y="2239168"/>
            <a:ext cx="6463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设计</a:t>
            </a:r>
          </a:p>
        </p:txBody>
      </p:sp>
      <p:grpSp>
        <p:nvGrpSpPr>
          <p:cNvPr id="46" name="组合 45"/>
          <p:cNvGrpSpPr>
            <a:grpSpLocks/>
          </p:cNvGrpSpPr>
          <p:nvPr/>
        </p:nvGrpSpPr>
        <p:grpSpPr bwMode="auto">
          <a:xfrm>
            <a:off x="4801908" y="2166143"/>
            <a:ext cx="466725" cy="523875"/>
            <a:chOff x="3516783" y="2627150"/>
            <a:chExt cx="466304" cy="523220"/>
          </a:xfrm>
        </p:grpSpPr>
        <p:sp>
          <p:nvSpPr>
            <p:cNvPr id="47" name="文本框 23"/>
            <p:cNvSpPr txBox="1"/>
            <p:nvPr/>
          </p:nvSpPr>
          <p:spPr>
            <a:xfrm>
              <a:off x="3516783" y="2627150"/>
              <a:ext cx="394931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2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cxnSp>
          <p:nvCxnSpPr>
            <p:cNvPr id="48" name="直接连接符 47"/>
            <p:cNvCxnSpPr/>
            <p:nvPr/>
          </p:nvCxnSpPr>
          <p:spPr>
            <a:xfrm flipH="1">
              <a:off x="3737247" y="2806314"/>
              <a:ext cx="245840" cy="24734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文本框 30"/>
          <p:cNvSpPr txBox="1"/>
          <p:nvPr/>
        </p:nvSpPr>
        <p:spPr>
          <a:xfrm>
            <a:off x="5276571" y="2812256"/>
            <a:ext cx="6463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实现</a:t>
            </a:r>
          </a:p>
        </p:txBody>
      </p:sp>
      <p:grpSp>
        <p:nvGrpSpPr>
          <p:cNvPr id="54" name="组合 53"/>
          <p:cNvGrpSpPr>
            <a:grpSpLocks/>
          </p:cNvGrpSpPr>
          <p:nvPr/>
        </p:nvGrpSpPr>
        <p:grpSpPr bwMode="auto">
          <a:xfrm>
            <a:off x="4801908" y="2739231"/>
            <a:ext cx="466725" cy="523875"/>
            <a:chOff x="3516783" y="3200893"/>
            <a:chExt cx="466304" cy="523220"/>
          </a:xfrm>
        </p:grpSpPr>
        <p:sp>
          <p:nvSpPr>
            <p:cNvPr id="55" name="文本框 29"/>
            <p:cNvSpPr txBox="1"/>
            <p:nvPr/>
          </p:nvSpPr>
          <p:spPr>
            <a:xfrm>
              <a:off x="3516783" y="3200893"/>
              <a:ext cx="394931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3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>
            <a:xfrm flipH="1">
              <a:off x="3737247" y="3380056"/>
              <a:ext cx="245840" cy="24734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直接连接符 60"/>
          <p:cNvCxnSpPr>
            <a:cxnSpLocks/>
          </p:cNvCxnSpPr>
          <p:nvPr/>
        </p:nvCxnSpPr>
        <p:spPr>
          <a:xfrm>
            <a:off x="4563783" y="1678781"/>
            <a:ext cx="8217" cy="215741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6666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3 0.04136 L 2.22222E-6 -9.87654E-7 " pathEditMode="relative" rAng="0" ptsTypes="AA">
                                      <p:cBhvr>
                                        <p:cTn id="19" dur="7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6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733 0.04104 L 2.22222E-6 4.69136E-6 " pathEditMode="relative" rAng="0" ptsTypes="AA">
                                      <p:cBhvr>
                                        <p:cTn id="27" dur="7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3 0.04104 L 2.22222E-6 4.93827E-6 " pathEditMode="relative" rAng="0" ptsTypes="AA">
                                      <p:cBhvr>
                                        <p:cTn id="35" dur="7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6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3733 0.04136 L 2.22222E-6 -2.83951E-6 " pathEditMode="relative" rAng="0" ptsTypes="AA">
                                      <p:cBhvr>
                                        <p:cTn id="43" dur="7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1" grpId="0"/>
      <p:bldP spid="45" grpId="0"/>
      <p:bldP spid="5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9F529C3-C941-49FD-8C67-82F134F64BD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0586029-32A0-47E5-9AEC-AE3ABA6B94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6614E5-6F73-45A9-B6E5-71B73DCB2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578" y="482600"/>
            <a:ext cx="3060604" cy="41782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C0A4925-037F-4FBE-937E-E95A3A99E6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79" y="482599"/>
            <a:ext cx="3123279" cy="417830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C730EAB-A532-4295-A302-FB4B90DB9F5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59968" y="857250"/>
            <a:ext cx="0" cy="3429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597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B8F149E-9D03-4CB0-8F81-084BF9C97B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3" t="15776" r="21985" b="19152"/>
          <a:stretch/>
        </p:blipFill>
        <p:spPr>
          <a:xfrm>
            <a:off x="907676" y="275665"/>
            <a:ext cx="7288305" cy="455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7605F03-7DCC-4888-AFB5-6722603DEC86}"/>
              </a:ext>
            </a:extLst>
          </p:cNvPr>
          <p:cNvSpPr txBox="1"/>
          <p:nvPr/>
        </p:nvSpPr>
        <p:spPr>
          <a:xfrm>
            <a:off x="3864114" y="227936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可行性</a:t>
            </a:r>
          </a:p>
        </p:txBody>
      </p:sp>
    </p:spTree>
    <p:extLst>
      <p:ext uri="{BB962C8B-B14F-4D97-AF65-F5344CB8AC3E}">
        <p14:creationId xmlns:p14="http://schemas.microsoft.com/office/powerpoint/2010/main" val="3552519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7DC60E0-36B1-42AD-AF42-83A05834981B}"/>
              </a:ext>
            </a:extLst>
          </p:cNvPr>
          <p:cNvSpPr/>
          <p:nvPr/>
        </p:nvSpPr>
        <p:spPr>
          <a:xfrm>
            <a:off x="1163170" y="904968"/>
            <a:ext cx="1490442" cy="4821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zh-CN" altLang="zh-CN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技术可行性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30BA0F1-F27D-4D59-A519-351C88D31AAE}"/>
              </a:ext>
            </a:extLst>
          </p:cNvPr>
          <p:cNvSpPr/>
          <p:nvPr/>
        </p:nvSpPr>
        <p:spPr>
          <a:xfrm>
            <a:off x="1163170" y="2481226"/>
            <a:ext cx="1490442" cy="4821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zh-CN" alt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经济</a:t>
            </a:r>
            <a:r>
              <a:rPr lang="zh-CN" altLang="zh-CN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可行性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A0EA586-2947-463E-835B-5C89C0C65B7F}"/>
              </a:ext>
            </a:extLst>
          </p:cNvPr>
          <p:cNvSpPr/>
          <p:nvPr/>
        </p:nvSpPr>
        <p:spPr>
          <a:xfrm>
            <a:off x="1163170" y="4056490"/>
            <a:ext cx="1490442" cy="4821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zh-CN" alt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  <a:r>
              <a:rPr lang="zh-CN" altLang="zh-CN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可行性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047A37A-5758-49B1-8B13-4CE2C1B23E2B}"/>
              </a:ext>
            </a:extLst>
          </p:cNvPr>
          <p:cNvSpPr/>
          <p:nvPr/>
        </p:nvSpPr>
        <p:spPr>
          <a:xfrm>
            <a:off x="3558126" y="502107"/>
            <a:ext cx="5303485" cy="4821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zh-CN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塔防游戏发展历程相对比较悠久，且当下非常热门</a:t>
            </a:r>
          </a:p>
        </p:txBody>
      </p:sp>
      <p:sp>
        <p:nvSpPr>
          <p:cNvPr id="8" name="矩形 7">
            <a:hlinkClick r:id="rId3" action="ppaction://hlinksldjump"/>
            <a:extLst>
              <a:ext uri="{FF2B5EF4-FFF2-40B4-BE49-F238E27FC236}">
                <a16:creationId xmlns:a16="http://schemas.microsoft.com/office/drawing/2014/main" id="{6BA565AE-0AB5-41F0-BA94-A0014FBAFD9F}"/>
              </a:ext>
            </a:extLst>
          </p:cNvPr>
          <p:cNvSpPr/>
          <p:nvPr/>
        </p:nvSpPr>
        <p:spPr>
          <a:xfrm>
            <a:off x="3558126" y="1146064"/>
            <a:ext cx="3804139" cy="4821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项目实现环境成熟，相关社区活跃</a:t>
            </a:r>
            <a:endParaRPr lang="zh-CN" altLang="zh-CN" sz="1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70331D1-768F-472A-A961-B269D394DA1B}"/>
              </a:ext>
            </a:extLst>
          </p:cNvPr>
          <p:cNvSpPr/>
          <p:nvPr/>
        </p:nvSpPr>
        <p:spPr>
          <a:xfrm>
            <a:off x="3558126" y="2132252"/>
            <a:ext cx="2260718" cy="4821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zh-CN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开发成本基本为零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7194BCE-00F3-4CD5-B2D0-5933A86268AF}"/>
              </a:ext>
            </a:extLst>
          </p:cNvPr>
          <p:cNvSpPr/>
          <p:nvPr/>
        </p:nvSpPr>
        <p:spPr>
          <a:xfrm>
            <a:off x="3558125" y="2903345"/>
            <a:ext cx="2260719" cy="4821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zh-CN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不需要</a:t>
            </a:r>
            <a:r>
              <a:rPr lang="zh-CN" altLang="zh-CN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经济效益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22531DD-595F-4C25-AEC7-322295412024}"/>
              </a:ext>
            </a:extLst>
          </p:cNvPr>
          <p:cNvSpPr/>
          <p:nvPr/>
        </p:nvSpPr>
        <p:spPr>
          <a:xfrm>
            <a:off x="3558125" y="4051297"/>
            <a:ext cx="2514046" cy="4821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zh-CN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塔防游戏当下非常热门</a:t>
            </a:r>
          </a:p>
        </p:txBody>
      </p:sp>
    </p:spTree>
    <p:extLst>
      <p:ext uri="{BB962C8B-B14F-4D97-AF65-F5344CB8AC3E}">
        <p14:creationId xmlns:p14="http://schemas.microsoft.com/office/powerpoint/2010/main" val="3400342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1EA1F69C-F640-42D4-8637-24AC0166EE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50708"/>
              </p:ext>
            </p:extLst>
          </p:nvPr>
        </p:nvGraphicFramePr>
        <p:xfrm>
          <a:off x="811119" y="1378324"/>
          <a:ext cx="7658036" cy="3250623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2406264">
                  <a:extLst>
                    <a:ext uri="{9D8B030D-6E8A-4147-A177-3AD203B41FA5}">
                      <a16:colId xmlns:a16="http://schemas.microsoft.com/office/drawing/2014/main" val="1684273300"/>
                    </a:ext>
                  </a:extLst>
                </a:gridCol>
                <a:gridCol w="2534744">
                  <a:extLst>
                    <a:ext uri="{9D8B030D-6E8A-4147-A177-3AD203B41FA5}">
                      <a16:colId xmlns:a16="http://schemas.microsoft.com/office/drawing/2014/main" val="982681065"/>
                    </a:ext>
                  </a:extLst>
                </a:gridCol>
                <a:gridCol w="241046">
                  <a:extLst>
                    <a:ext uri="{9D8B030D-6E8A-4147-A177-3AD203B41FA5}">
                      <a16:colId xmlns:a16="http://schemas.microsoft.com/office/drawing/2014/main" val="4242915145"/>
                    </a:ext>
                  </a:extLst>
                </a:gridCol>
                <a:gridCol w="2475982">
                  <a:extLst>
                    <a:ext uri="{9D8B030D-6E8A-4147-A177-3AD203B41FA5}">
                      <a16:colId xmlns:a16="http://schemas.microsoft.com/office/drawing/2014/main" val="1684519686"/>
                    </a:ext>
                  </a:extLst>
                </a:gridCol>
              </a:tblGrid>
              <a:tr h="40206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解决方案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7564" marR="107564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优势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5359" marR="105359" marT="52679" marB="52679"/>
                </a:tc>
                <a:tc gridSpan="2">
                  <a:txBody>
                    <a:bodyPr/>
                    <a:lstStyle/>
                    <a:p>
                      <a:r>
                        <a:rPr lang="zh-CN" altLang="en-US" sz="1800" dirty="0"/>
                        <a:t>劣势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劣势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7564" marR="107564" marT="0" marB="0"/>
                </a:tc>
                <a:extLst>
                  <a:ext uri="{0D108BD9-81ED-4DB2-BD59-A6C34878D82A}">
                    <a16:rowId xmlns:a16="http://schemas.microsoft.com/office/drawing/2014/main" val="1825791719"/>
                  </a:ext>
                </a:extLst>
              </a:tr>
              <a:tr h="169975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不使用游戏引擎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7564" marR="107564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游戏可以设计的比较自由，可以对游戏制作有更深层的理解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7564" marR="107564" marT="0" marB="0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设计游戏框架工作量很大，对编程能力要求较高。且现代游戏的制作，往往依靠游戏引擎，此方案不一定能了解到流行的游戏制作程序。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5359" marR="105359" marT="52679" marB="52679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922673"/>
                  </a:ext>
                </a:extLst>
              </a:tr>
              <a:tr h="105358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使用游戏引擎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7564" marR="107564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游戏代码量大幅下降，且产出游戏质量高很多，能够更好的理解基本的游戏制作流程。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7564" marR="107564" marT="0" marB="0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具有较高的学习成本，需要掌握游戏引擎的基本使用方法。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5359" marR="105359" marT="52679" marB="52679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838464"/>
                  </a:ext>
                </a:extLst>
              </a:tr>
            </a:tbl>
          </a:graphicData>
        </a:graphic>
      </p:graphicFrame>
      <p:sp>
        <p:nvSpPr>
          <p:cNvPr id="12" name="矩形 11">
            <a:extLst>
              <a:ext uri="{FF2B5EF4-FFF2-40B4-BE49-F238E27FC236}">
                <a16:creationId xmlns:a16="http://schemas.microsoft.com/office/drawing/2014/main" id="{9222EB94-6807-4120-B881-55086DF6AB95}"/>
              </a:ext>
            </a:extLst>
          </p:cNvPr>
          <p:cNvSpPr/>
          <p:nvPr/>
        </p:nvSpPr>
        <p:spPr>
          <a:xfrm>
            <a:off x="3602033" y="569862"/>
            <a:ext cx="20762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/>
              <a:t>游戏引擎</a:t>
            </a:r>
            <a:r>
              <a:rPr lang="en-US" altLang="zh-CN" sz="3200" b="1" dirty="0"/>
              <a:t>?</a:t>
            </a:r>
            <a:endParaRPr lang="zh-CN" altLang="en-US" sz="3200" b="1" dirty="0"/>
          </a:p>
        </p:txBody>
      </p:sp>
      <p:pic>
        <p:nvPicPr>
          <p:cNvPr id="14" name="图形 13" descr="选中标记">
            <a:extLst>
              <a:ext uri="{FF2B5EF4-FFF2-40B4-BE49-F238E27FC236}">
                <a16:creationId xmlns:a16="http://schemas.microsoft.com/office/drawing/2014/main" id="{7D9C23D6-FA3F-46FE-A43B-4D094E415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229629">
            <a:off x="2064121" y="3603811"/>
            <a:ext cx="467285" cy="46728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880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222EB94-6807-4120-B881-55086DF6AB95}"/>
              </a:ext>
            </a:extLst>
          </p:cNvPr>
          <p:cNvSpPr/>
          <p:nvPr/>
        </p:nvSpPr>
        <p:spPr>
          <a:xfrm>
            <a:off x="3453745" y="408498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/>
              <a:t>美术资源？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F1360E9-74B5-4FF7-B825-35AA8B4C3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469246"/>
              </p:ext>
            </p:extLst>
          </p:nvPr>
        </p:nvGraphicFramePr>
        <p:xfrm>
          <a:off x="987773" y="1097736"/>
          <a:ext cx="7168453" cy="3575114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389164">
                  <a:extLst>
                    <a:ext uri="{9D8B030D-6E8A-4147-A177-3AD203B41FA5}">
                      <a16:colId xmlns:a16="http://schemas.microsoft.com/office/drawing/2014/main" val="2589463073"/>
                    </a:ext>
                  </a:extLst>
                </a:gridCol>
                <a:gridCol w="2389164">
                  <a:extLst>
                    <a:ext uri="{9D8B030D-6E8A-4147-A177-3AD203B41FA5}">
                      <a16:colId xmlns:a16="http://schemas.microsoft.com/office/drawing/2014/main" val="1679111085"/>
                    </a:ext>
                  </a:extLst>
                </a:gridCol>
                <a:gridCol w="2390125">
                  <a:extLst>
                    <a:ext uri="{9D8B030D-6E8A-4147-A177-3AD203B41FA5}">
                      <a16:colId xmlns:a16="http://schemas.microsoft.com/office/drawing/2014/main" val="1969036183"/>
                    </a:ext>
                  </a:extLst>
                </a:gridCol>
              </a:tblGrid>
              <a:tr h="325010"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</a:rPr>
                        <a:t>解决方案</a:t>
                      </a:r>
                      <a:endParaRPr lang="zh-CN" altLang="en-US" sz="18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835" marR="103835" marT="0" marB="0"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优势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835" marR="103835" marT="0" marB="0"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劣势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835" marR="103835" marT="0" marB="0"/>
                </a:tc>
                <a:extLst>
                  <a:ext uri="{0D108BD9-81ED-4DB2-BD59-A6C34878D82A}">
                    <a16:rowId xmlns:a16="http://schemas.microsoft.com/office/drawing/2014/main" val="2921138860"/>
                  </a:ext>
                </a:extLst>
              </a:tr>
              <a:tr h="975031"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自行设计美术资源，或者修改网上的美术资源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835" marR="103835" marT="0" marB="0"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可以设计出更契合游戏主题的美术资源。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835" marR="103835" marT="0" marB="0"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工作量极大，项目时间不允许。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835" marR="103835" marT="0" marB="0"/>
                </a:tc>
                <a:extLst>
                  <a:ext uri="{0D108BD9-81ED-4DB2-BD59-A6C34878D82A}">
                    <a16:rowId xmlns:a16="http://schemas.microsoft.com/office/drawing/2014/main" val="1806374621"/>
                  </a:ext>
                </a:extLst>
              </a:tr>
              <a:tr h="975031"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购买资源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835" marR="103835" marT="0" marB="0"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能获得质量较高的资源，同时资源会比较契合游戏主题。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835" marR="103835" marT="0" marB="0"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需要消耗资金。</a:t>
                      </a:r>
                    </a:p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835" marR="103835" marT="0" marB="0"/>
                </a:tc>
                <a:extLst>
                  <a:ext uri="{0D108BD9-81ED-4DB2-BD59-A6C34878D82A}">
                    <a16:rowId xmlns:a16="http://schemas.microsoft.com/office/drawing/2014/main" val="1810675085"/>
                  </a:ext>
                </a:extLst>
              </a:tr>
              <a:tr h="1300042"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使用免费的美术资源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835" marR="103835" marT="0" marB="0"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以学习研究的名义，不用于商业用途，借用现成的美术资源。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835" marR="103835" marT="0" marB="0"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</a:rPr>
                        <a:t>不一定能契合游戏的主题，完美结合我们的场景。</a:t>
                      </a:r>
                      <a:endParaRPr lang="zh-CN" altLang="en-US" sz="18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835" marR="103835" marT="0" marB="0"/>
                </a:tc>
                <a:extLst>
                  <a:ext uri="{0D108BD9-81ED-4DB2-BD59-A6C34878D82A}">
                    <a16:rowId xmlns:a16="http://schemas.microsoft.com/office/drawing/2014/main" val="384360592"/>
                  </a:ext>
                </a:extLst>
              </a:tr>
            </a:tbl>
          </a:graphicData>
        </a:graphic>
      </p:graphicFrame>
      <p:pic>
        <p:nvPicPr>
          <p:cNvPr id="5" name="图形 4" descr="选中标记">
            <a:extLst>
              <a:ext uri="{FF2B5EF4-FFF2-40B4-BE49-F238E27FC236}">
                <a16:creationId xmlns:a16="http://schemas.microsoft.com/office/drawing/2014/main" id="{F921E5C4-0868-4B9F-B20B-E32C5B4A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229629">
            <a:off x="2884391" y="3523128"/>
            <a:ext cx="467285" cy="46728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7745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222EB94-6807-4120-B881-55086DF6AB95}"/>
              </a:ext>
            </a:extLst>
          </p:cNvPr>
          <p:cNvSpPr/>
          <p:nvPr/>
        </p:nvSpPr>
        <p:spPr>
          <a:xfrm>
            <a:off x="3533895" y="267302"/>
            <a:ext cx="20762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/>
              <a:t>游戏平台</a:t>
            </a:r>
            <a:r>
              <a:rPr lang="en-US" altLang="zh-CN" sz="3200" b="1" dirty="0"/>
              <a:t>?</a:t>
            </a:r>
            <a:endParaRPr lang="zh-CN" altLang="en-US" sz="3200" b="1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A22E937E-25A4-4444-BBB1-1870EE9583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527062"/>
              </p:ext>
            </p:extLst>
          </p:nvPr>
        </p:nvGraphicFramePr>
        <p:xfrm>
          <a:off x="823630" y="952930"/>
          <a:ext cx="7496737" cy="3840480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498577">
                  <a:extLst>
                    <a:ext uri="{9D8B030D-6E8A-4147-A177-3AD203B41FA5}">
                      <a16:colId xmlns:a16="http://schemas.microsoft.com/office/drawing/2014/main" val="3783117907"/>
                    </a:ext>
                  </a:extLst>
                </a:gridCol>
                <a:gridCol w="2498577">
                  <a:extLst>
                    <a:ext uri="{9D8B030D-6E8A-4147-A177-3AD203B41FA5}">
                      <a16:colId xmlns:a16="http://schemas.microsoft.com/office/drawing/2014/main" val="345857907"/>
                    </a:ext>
                  </a:extLst>
                </a:gridCol>
                <a:gridCol w="2499583">
                  <a:extLst>
                    <a:ext uri="{9D8B030D-6E8A-4147-A177-3AD203B41FA5}">
                      <a16:colId xmlns:a16="http://schemas.microsoft.com/office/drawing/2014/main" val="1585483212"/>
                    </a:ext>
                  </a:extLst>
                </a:gridCol>
              </a:tblGrid>
              <a:tr h="192723"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解决方案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596" marR="82596" marT="0" marB="0"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优势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596" marR="82596" marT="0" marB="0"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劣势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596" marR="82596" marT="0" marB="0"/>
                </a:tc>
                <a:extLst>
                  <a:ext uri="{0D108BD9-81ED-4DB2-BD59-A6C34878D82A}">
                    <a16:rowId xmlns:a16="http://schemas.microsoft.com/office/drawing/2014/main" val="901156878"/>
                  </a:ext>
                </a:extLst>
              </a:tr>
              <a:tr h="770892"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Windows</a:t>
                      </a:r>
                      <a:r>
                        <a:rPr lang="zh-CN" altLang="en-US" sz="1800" kern="100">
                          <a:effectLst/>
                        </a:rPr>
                        <a:t>（</a:t>
                      </a:r>
                      <a:r>
                        <a:rPr lang="en-US" sz="1800" kern="100">
                          <a:effectLst/>
                        </a:rPr>
                        <a:t>PC</a:t>
                      </a:r>
                      <a:r>
                        <a:rPr lang="zh-CN" altLang="en-US" sz="1800" kern="100">
                          <a:effectLst/>
                        </a:rPr>
                        <a:t>端）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596" marR="82596" marT="0" marB="0"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</a:rPr>
                        <a:t>游戏受众面广泛且硬件性能强大。</a:t>
                      </a:r>
                      <a:endParaRPr lang="zh-CN" altLang="en-US" sz="18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596" marR="82596" marT="0" marB="0"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游戏定位是休闲游戏，制作在</a:t>
                      </a:r>
                      <a:r>
                        <a:rPr lang="en-US" sz="1800" kern="100">
                          <a:effectLst/>
                        </a:rPr>
                        <a:t>PC</a:t>
                      </a:r>
                      <a:r>
                        <a:rPr lang="zh-CN" altLang="en-US" sz="1800" kern="100">
                          <a:effectLst/>
                        </a:rPr>
                        <a:t>端降低了其便携性，用户没法随时随地玩。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596" marR="82596" marT="0" marB="0"/>
                </a:tc>
                <a:extLst>
                  <a:ext uri="{0D108BD9-81ED-4DB2-BD59-A6C34878D82A}">
                    <a16:rowId xmlns:a16="http://schemas.microsoft.com/office/drawing/2014/main" val="2270577443"/>
                  </a:ext>
                </a:extLst>
              </a:tr>
              <a:tr h="963615"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Web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596" marR="82596" marT="0" marB="0"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强大的跨平台性。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596" marR="82596" marT="0" marB="0"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项目组成员没有人接触过</a:t>
                      </a:r>
                      <a:r>
                        <a:rPr lang="en-US" sz="1800" kern="100">
                          <a:effectLst/>
                        </a:rPr>
                        <a:t>web</a:t>
                      </a:r>
                      <a:r>
                        <a:rPr lang="zh-CN" altLang="en-US" sz="1800" kern="100">
                          <a:effectLst/>
                        </a:rPr>
                        <a:t>开发，学习成本过高。</a:t>
                      </a:r>
                    </a:p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Web</a:t>
                      </a:r>
                      <a:r>
                        <a:rPr lang="zh-CN" altLang="en-US" sz="1800" kern="100">
                          <a:effectLst/>
                        </a:rPr>
                        <a:t>端硬件条件较弱。</a:t>
                      </a:r>
                    </a:p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596" marR="82596" marT="0" marB="0"/>
                </a:tc>
                <a:extLst>
                  <a:ext uri="{0D108BD9-81ED-4DB2-BD59-A6C34878D82A}">
                    <a16:rowId xmlns:a16="http://schemas.microsoft.com/office/drawing/2014/main" val="1500217513"/>
                  </a:ext>
                </a:extLst>
              </a:tr>
              <a:tr h="385446"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Android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596" marR="82596" marT="0" marB="0"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自由免费，受限制少，开发成本低，受众面广。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596" marR="82596" marT="0" marB="0"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可移植性低。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596" marR="82596" marT="0" marB="0"/>
                </a:tc>
                <a:extLst>
                  <a:ext uri="{0D108BD9-81ED-4DB2-BD59-A6C34878D82A}">
                    <a16:rowId xmlns:a16="http://schemas.microsoft.com/office/drawing/2014/main" val="1106669056"/>
                  </a:ext>
                </a:extLst>
              </a:tr>
              <a:tr h="385446"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IOS</a:t>
                      </a:r>
                      <a:endParaRPr lang="zh-CN" altLang="en-US" sz="18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596" marR="82596" marT="0" marB="0"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无明显优势。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596" marR="82596" marT="0" marB="0"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</a:rPr>
                        <a:t>可移植性最低，开发成本高。</a:t>
                      </a:r>
                      <a:endParaRPr lang="zh-CN" altLang="en-US" sz="18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596" marR="82596" marT="0" marB="0"/>
                </a:tc>
                <a:extLst>
                  <a:ext uri="{0D108BD9-81ED-4DB2-BD59-A6C34878D82A}">
                    <a16:rowId xmlns:a16="http://schemas.microsoft.com/office/drawing/2014/main" val="3439216347"/>
                  </a:ext>
                </a:extLst>
              </a:tr>
            </a:tbl>
          </a:graphicData>
        </a:graphic>
      </p:graphicFrame>
      <p:pic>
        <p:nvPicPr>
          <p:cNvPr id="5" name="图形 4" descr="选中标记">
            <a:extLst>
              <a:ext uri="{FF2B5EF4-FFF2-40B4-BE49-F238E27FC236}">
                <a16:creationId xmlns:a16="http://schemas.microsoft.com/office/drawing/2014/main" id="{42A2E642-112A-4302-8D13-C977BD6DB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229629">
            <a:off x="1627090" y="3724835"/>
            <a:ext cx="467285" cy="46728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8872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ADC7582-975F-497E-AF05-D235CAF9F590}"/>
              </a:ext>
            </a:extLst>
          </p:cNvPr>
          <p:cNvSpPr txBox="1"/>
          <p:nvPr/>
        </p:nvSpPr>
        <p:spPr>
          <a:xfrm>
            <a:off x="4069298" y="227936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计划</a:t>
            </a:r>
          </a:p>
        </p:txBody>
      </p:sp>
    </p:spTree>
    <p:extLst>
      <p:ext uri="{BB962C8B-B14F-4D97-AF65-F5344CB8AC3E}">
        <p14:creationId xmlns:p14="http://schemas.microsoft.com/office/powerpoint/2010/main" val="3075590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82B11CA-73E9-433D-AF9E-B6D618B51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16" y="1473303"/>
            <a:ext cx="728662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703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37B1490-3342-489C-A80A-4DECEE02E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823531"/>
            <a:ext cx="8178799" cy="349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98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0E550F2-DF84-4A1C-831E-2DD5317BECFA}"/>
              </a:ext>
            </a:extLst>
          </p:cNvPr>
          <p:cNvSpPr txBox="1"/>
          <p:nvPr/>
        </p:nvSpPr>
        <p:spPr>
          <a:xfrm>
            <a:off x="3043376" y="2279362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一个小小的挑战</a:t>
            </a:r>
          </a:p>
        </p:txBody>
      </p:sp>
    </p:spTree>
    <p:extLst>
      <p:ext uri="{BB962C8B-B14F-4D97-AF65-F5344CB8AC3E}">
        <p14:creationId xmlns:p14="http://schemas.microsoft.com/office/powerpoint/2010/main" val="2340704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2525713" y="1370013"/>
            <a:ext cx="1130300" cy="1130300"/>
            <a:chOff x="2558424" y="1401428"/>
            <a:chExt cx="1318727" cy="1318727"/>
          </a:xfrm>
        </p:grpSpPr>
        <p:sp>
          <p:nvSpPr>
            <p:cNvPr id="2" name="椭圆 1"/>
            <p:cNvSpPr/>
            <p:nvPr/>
          </p:nvSpPr>
          <p:spPr>
            <a:xfrm>
              <a:off x="2558424" y="1401428"/>
              <a:ext cx="1318727" cy="1318727"/>
            </a:xfrm>
            <a:prstGeom prst="ellipse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63" name="Freeform 11"/>
            <p:cNvSpPr>
              <a:spLocks/>
            </p:cNvSpPr>
            <p:nvPr/>
          </p:nvSpPr>
          <p:spPr bwMode="auto">
            <a:xfrm>
              <a:off x="2675109" y="1814456"/>
              <a:ext cx="1085357" cy="598243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2360613" y="2647950"/>
            <a:ext cx="1462087" cy="1030289"/>
            <a:chOff x="4447677" y="2026335"/>
            <a:chExt cx="1461654" cy="1031521"/>
          </a:xfrm>
        </p:grpSpPr>
        <p:sp>
          <p:nvSpPr>
            <p:cNvPr id="3" name="文本框 2"/>
            <p:cNvSpPr txBox="1"/>
            <p:nvPr/>
          </p:nvSpPr>
          <p:spPr>
            <a:xfrm>
              <a:off x="4447677" y="2226600"/>
              <a:ext cx="1461654" cy="8312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800" b="1" dirty="0">
                  <a:solidFill>
                    <a:schemeClr val="accent6">
                      <a:lumMod val="75000"/>
                    </a:schemeClr>
                  </a:solidFill>
                  <a:latin typeface="+mn-lt"/>
                  <a:ea typeface="+mn-ea"/>
                </a:rPr>
                <a:t>设计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611141" y="2026335"/>
              <a:ext cx="1131553" cy="3081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accent6">
                      <a:lumMod val="75000"/>
                    </a:schemeClr>
                  </a:solidFill>
                  <a:latin typeface="+mn-lt"/>
                  <a:ea typeface="+mn-ea"/>
                </a:rPr>
                <a:t>PART TWO</a:t>
              </a:r>
              <a:endParaRPr lang="zh-CN" altLang="en-US" sz="14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8" name="TextBox 49"/>
          <p:cNvSpPr txBox="1"/>
          <p:nvPr/>
        </p:nvSpPr>
        <p:spPr>
          <a:xfrm>
            <a:off x="4518025" y="1157288"/>
            <a:ext cx="121058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模块介绍</a:t>
            </a:r>
          </a:p>
        </p:txBody>
      </p:sp>
      <p:grpSp>
        <p:nvGrpSpPr>
          <p:cNvPr id="9" name="组合 8"/>
          <p:cNvGrpSpPr>
            <a:grpSpLocks/>
          </p:cNvGrpSpPr>
          <p:nvPr/>
        </p:nvGrpSpPr>
        <p:grpSpPr bwMode="auto">
          <a:xfrm>
            <a:off x="4203700" y="1249363"/>
            <a:ext cx="180975" cy="2797175"/>
            <a:chOff x="6032873" y="1880798"/>
            <a:chExt cx="180975" cy="2796989"/>
          </a:xfrm>
        </p:grpSpPr>
        <p:sp>
          <p:nvSpPr>
            <p:cNvPr id="10" name="直接连接符 14"/>
            <p:cNvSpPr>
              <a:spLocks noChangeShapeType="1"/>
            </p:cNvSpPr>
            <p:nvPr/>
          </p:nvSpPr>
          <p:spPr bwMode="auto">
            <a:xfrm>
              <a:off x="6123361" y="1898259"/>
              <a:ext cx="0" cy="2689046"/>
            </a:xfrm>
            <a:prstGeom prst="line">
              <a:avLst/>
            </a:prstGeom>
            <a:solidFill>
              <a:srgbClr val="414455"/>
            </a:solidFill>
            <a:ln w="38100" cap="flat" cmpd="sng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1" name="椭圆 7"/>
            <p:cNvSpPr>
              <a:spLocks noChangeArrowheads="1"/>
            </p:cNvSpPr>
            <p:nvPr/>
          </p:nvSpPr>
          <p:spPr bwMode="auto">
            <a:xfrm>
              <a:off x="6032873" y="1880798"/>
              <a:ext cx="180975" cy="17937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2" name="椭圆 8"/>
            <p:cNvSpPr>
              <a:spLocks noChangeArrowheads="1"/>
            </p:cNvSpPr>
            <p:nvPr/>
          </p:nvSpPr>
          <p:spPr bwMode="auto">
            <a:xfrm>
              <a:off x="6032873" y="2534805"/>
              <a:ext cx="180975" cy="1809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3" name="椭圆 9"/>
            <p:cNvSpPr>
              <a:spLocks noChangeArrowheads="1"/>
            </p:cNvSpPr>
            <p:nvPr/>
          </p:nvSpPr>
          <p:spPr bwMode="auto">
            <a:xfrm>
              <a:off x="6032873" y="3188811"/>
              <a:ext cx="180975" cy="1809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4" name="椭圆 10"/>
            <p:cNvSpPr>
              <a:spLocks noChangeArrowheads="1"/>
            </p:cNvSpPr>
            <p:nvPr/>
          </p:nvSpPr>
          <p:spPr bwMode="auto">
            <a:xfrm>
              <a:off x="6032873" y="3842818"/>
              <a:ext cx="180975" cy="1809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5" name="椭圆 11"/>
            <p:cNvSpPr>
              <a:spLocks noChangeArrowheads="1"/>
            </p:cNvSpPr>
            <p:nvPr/>
          </p:nvSpPr>
          <p:spPr bwMode="auto">
            <a:xfrm>
              <a:off x="6032873" y="4498411"/>
              <a:ext cx="180975" cy="1793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</p:grpSp>
      <p:sp>
        <p:nvSpPr>
          <p:cNvPr id="16" name="TextBox 64"/>
          <p:cNvSpPr txBox="1"/>
          <p:nvPr/>
        </p:nvSpPr>
        <p:spPr>
          <a:xfrm>
            <a:off x="4518025" y="1779588"/>
            <a:ext cx="216437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2000" dirty="0"/>
              <a:t>业务流程图</a:t>
            </a:r>
            <a:r>
              <a:rPr lang="en-US" altLang="zh-CN" sz="2000" dirty="0"/>
              <a:t>/HIPO</a:t>
            </a:r>
          </a:p>
        </p:txBody>
      </p:sp>
      <p:sp>
        <p:nvSpPr>
          <p:cNvPr id="17" name="TextBox 65"/>
          <p:cNvSpPr txBox="1"/>
          <p:nvPr/>
        </p:nvSpPr>
        <p:spPr>
          <a:xfrm>
            <a:off x="4518025" y="2435225"/>
            <a:ext cx="121058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界面设计</a:t>
            </a:r>
          </a:p>
        </p:txBody>
      </p:sp>
      <p:sp>
        <p:nvSpPr>
          <p:cNvPr id="18" name="TextBox 66"/>
          <p:cNvSpPr txBox="1"/>
          <p:nvPr/>
        </p:nvSpPr>
        <p:spPr>
          <a:xfrm>
            <a:off x="4518025" y="3089275"/>
            <a:ext cx="172354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关键算法设计</a:t>
            </a:r>
          </a:p>
        </p:txBody>
      </p:sp>
      <p:sp>
        <p:nvSpPr>
          <p:cNvPr id="19" name="TextBox 73"/>
          <p:cNvSpPr txBox="1"/>
          <p:nvPr/>
        </p:nvSpPr>
        <p:spPr>
          <a:xfrm>
            <a:off x="4518025" y="3730625"/>
            <a:ext cx="121700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PAD/PDL</a:t>
            </a:r>
            <a:endParaRPr lang="zh-CN" altLang="en-US" sz="2000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481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650"/>
                            </p:stCondLst>
                            <p:childTnLst>
                              <p:par>
                                <p:cTn id="1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15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650"/>
                            </p:stCondLst>
                            <p:childTnLst>
                              <p:par>
                                <p:cTn id="2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7" grpId="0"/>
      <p:bldP spid="18" grpId="0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5BAC16E-7E0F-4118-942C-75EF6745A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738" y="842645"/>
            <a:ext cx="4796666" cy="34536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0446FAC-A83C-459E-81E6-1A585AA17E2C}"/>
              </a:ext>
            </a:extLst>
          </p:cNvPr>
          <p:cNvSpPr txBox="1"/>
          <p:nvPr/>
        </p:nvSpPr>
        <p:spPr>
          <a:xfrm>
            <a:off x="6339948" y="1497356"/>
            <a:ext cx="677108" cy="214417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200" b="1" dirty="0"/>
              <a:t>业务流程图</a:t>
            </a:r>
          </a:p>
        </p:txBody>
      </p:sp>
    </p:spTree>
    <p:extLst>
      <p:ext uri="{BB962C8B-B14F-4D97-AF65-F5344CB8AC3E}">
        <p14:creationId xmlns:p14="http://schemas.microsoft.com/office/powerpoint/2010/main" val="4271150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DA15B0F-8325-4832-A28B-3A07431CE812}"/>
              </a:ext>
            </a:extLst>
          </p:cNvPr>
          <p:cNvSpPr/>
          <p:nvPr/>
        </p:nvSpPr>
        <p:spPr>
          <a:xfrm>
            <a:off x="1931437" y="1707502"/>
            <a:ext cx="1119674" cy="2197360"/>
          </a:xfrm>
          <a:prstGeom prst="rect">
            <a:avLst/>
          </a:prstGeom>
          <a:solidFill>
            <a:srgbClr val="FFFFD5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chemeClr val="tx1"/>
                </a:solidFill>
              </a:rPr>
              <a:t>界面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9A64629-CB28-4ABE-8EE8-9C5F96483FD3}"/>
              </a:ext>
            </a:extLst>
          </p:cNvPr>
          <p:cNvSpPr/>
          <p:nvPr/>
        </p:nvSpPr>
        <p:spPr>
          <a:xfrm>
            <a:off x="4040155" y="1707501"/>
            <a:ext cx="1119674" cy="2197360"/>
          </a:xfrm>
          <a:prstGeom prst="rect">
            <a:avLst/>
          </a:prstGeom>
          <a:solidFill>
            <a:srgbClr val="FFFFD5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chemeClr val="tx1"/>
                </a:solidFill>
              </a:rPr>
              <a:t>控制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196C975-CF01-472A-8B85-132CB76D8288}"/>
              </a:ext>
            </a:extLst>
          </p:cNvPr>
          <p:cNvSpPr/>
          <p:nvPr/>
        </p:nvSpPr>
        <p:spPr>
          <a:xfrm>
            <a:off x="6148873" y="1707501"/>
            <a:ext cx="1119674" cy="2197360"/>
          </a:xfrm>
          <a:prstGeom prst="rect">
            <a:avLst/>
          </a:prstGeom>
          <a:solidFill>
            <a:srgbClr val="FFFFD5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chemeClr val="tx1"/>
                </a:solidFill>
              </a:rPr>
              <a:t>实体</a:t>
            </a:r>
          </a:p>
        </p:txBody>
      </p:sp>
    </p:spTree>
    <p:extLst>
      <p:ext uri="{BB962C8B-B14F-4D97-AF65-F5344CB8AC3E}">
        <p14:creationId xmlns:p14="http://schemas.microsoft.com/office/powerpoint/2010/main" val="38323918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008596AD-A7C7-4A4C-AD7D-96F320E8F0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0890917"/>
              </p:ext>
            </p:extLst>
          </p:nvPr>
        </p:nvGraphicFramePr>
        <p:xfrm>
          <a:off x="1199269" y="254382"/>
          <a:ext cx="7251807" cy="450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063498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7615923-771D-44CE-8D7C-BC0277BCADE7}"/>
              </a:ext>
            </a:extLst>
          </p:cNvPr>
          <p:cNvSpPr/>
          <p:nvPr/>
        </p:nvSpPr>
        <p:spPr>
          <a:xfrm>
            <a:off x="1931437" y="1707502"/>
            <a:ext cx="1119674" cy="2197360"/>
          </a:xfrm>
          <a:prstGeom prst="rect">
            <a:avLst/>
          </a:prstGeom>
          <a:solidFill>
            <a:srgbClr val="FFFFD5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chemeClr val="tx1"/>
                </a:solidFill>
              </a:rPr>
              <a:t>防御塔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0C3C015-3D95-411B-A88B-58D3BBAF5C05}"/>
              </a:ext>
            </a:extLst>
          </p:cNvPr>
          <p:cNvSpPr/>
          <p:nvPr/>
        </p:nvSpPr>
        <p:spPr>
          <a:xfrm>
            <a:off x="4040155" y="1707501"/>
            <a:ext cx="1119674" cy="2197360"/>
          </a:xfrm>
          <a:prstGeom prst="rect">
            <a:avLst/>
          </a:prstGeom>
          <a:solidFill>
            <a:srgbClr val="FFFFD5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chemeClr val="tx1"/>
                </a:solidFill>
              </a:rPr>
              <a:t>子弹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46E334A-9694-4C5B-9A97-B36605B355A7}"/>
              </a:ext>
            </a:extLst>
          </p:cNvPr>
          <p:cNvSpPr/>
          <p:nvPr/>
        </p:nvSpPr>
        <p:spPr>
          <a:xfrm>
            <a:off x="6148873" y="1707501"/>
            <a:ext cx="1119674" cy="2197360"/>
          </a:xfrm>
          <a:prstGeom prst="rect">
            <a:avLst/>
          </a:prstGeom>
          <a:solidFill>
            <a:srgbClr val="FFFFD5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chemeClr val="tx1"/>
                </a:solidFill>
              </a:rPr>
              <a:t>怪兽</a:t>
            </a:r>
          </a:p>
        </p:txBody>
      </p:sp>
    </p:spTree>
    <p:extLst>
      <p:ext uri="{BB962C8B-B14F-4D97-AF65-F5344CB8AC3E}">
        <p14:creationId xmlns:p14="http://schemas.microsoft.com/office/powerpoint/2010/main" val="26754045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DA15B0F-8325-4832-A28B-3A07431CE812}"/>
              </a:ext>
            </a:extLst>
          </p:cNvPr>
          <p:cNvSpPr/>
          <p:nvPr/>
        </p:nvSpPr>
        <p:spPr>
          <a:xfrm>
            <a:off x="1931437" y="1707502"/>
            <a:ext cx="1119674" cy="2197360"/>
          </a:xfrm>
          <a:prstGeom prst="rect">
            <a:avLst/>
          </a:prstGeom>
          <a:solidFill>
            <a:srgbClr val="FFFFD5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chemeClr val="tx1"/>
                </a:solidFill>
              </a:rPr>
              <a:t>逻辑模型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9A64629-CB28-4ABE-8EE8-9C5F96483FD3}"/>
              </a:ext>
            </a:extLst>
          </p:cNvPr>
          <p:cNvSpPr/>
          <p:nvPr/>
        </p:nvSpPr>
        <p:spPr>
          <a:xfrm>
            <a:off x="4040155" y="1707501"/>
            <a:ext cx="1119674" cy="2197360"/>
          </a:xfrm>
          <a:prstGeom prst="rect">
            <a:avLst/>
          </a:prstGeom>
          <a:solidFill>
            <a:srgbClr val="FFFFD5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chemeClr val="tx1"/>
                </a:solidFill>
              </a:rPr>
              <a:t>资源管理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196C975-CF01-472A-8B85-132CB76D8288}"/>
              </a:ext>
            </a:extLst>
          </p:cNvPr>
          <p:cNvSpPr/>
          <p:nvPr/>
        </p:nvSpPr>
        <p:spPr>
          <a:xfrm>
            <a:off x="6148873" y="1707501"/>
            <a:ext cx="1119674" cy="2197360"/>
          </a:xfrm>
          <a:prstGeom prst="rect">
            <a:avLst/>
          </a:prstGeom>
          <a:solidFill>
            <a:srgbClr val="FFFFD5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chemeClr val="tx1"/>
                </a:solidFill>
              </a:rPr>
              <a:t>事件处理</a:t>
            </a:r>
          </a:p>
        </p:txBody>
      </p:sp>
    </p:spTree>
    <p:extLst>
      <p:ext uri="{BB962C8B-B14F-4D97-AF65-F5344CB8AC3E}">
        <p14:creationId xmlns:p14="http://schemas.microsoft.com/office/powerpoint/2010/main" val="35615435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8648497-1077-4A21-B66D-1E5F1F1BE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1539176"/>
            <a:ext cx="8178799" cy="206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664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00B28A3-FCE4-44D7-BCB0-C938ED868E04}"/>
              </a:ext>
            </a:extLst>
          </p:cNvPr>
          <p:cNvSpPr txBox="1"/>
          <p:nvPr/>
        </p:nvSpPr>
        <p:spPr>
          <a:xfrm>
            <a:off x="3658929" y="227936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界面设计</a:t>
            </a:r>
          </a:p>
        </p:txBody>
      </p:sp>
    </p:spTree>
    <p:extLst>
      <p:ext uri="{BB962C8B-B14F-4D97-AF65-F5344CB8AC3E}">
        <p14:creationId xmlns:p14="http://schemas.microsoft.com/office/powerpoint/2010/main" val="320196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00B28A3-FCE4-44D7-BCB0-C938ED868E04}"/>
              </a:ext>
            </a:extLst>
          </p:cNvPr>
          <p:cNvSpPr txBox="1"/>
          <p:nvPr/>
        </p:nvSpPr>
        <p:spPr>
          <a:xfrm>
            <a:off x="3658929" y="227936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界面设计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52E9DF9-E3CE-422E-8AF4-81B9FE0870CC}"/>
              </a:ext>
            </a:extLst>
          </p:cNvPr>
          <p:cNvSpPr txBox="1"/>
          <p:nvPr/>
        </p:nvSpPr>
        <p:spPr>
          <a:xfrm>
            <a:off x="3248560" y="2279361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模仿保卫萝卜</a:t>
            </a:r>
          </a:p>
        </p:txBody>
      </p:sp>
    </p:spTree>
    <p:extLst>
      <p:ext uri="{BB962C8B-B14F-4D97-AF65-F5344CB8AC3E}">
        <p14:creationId xmlns:p14="http://schemas.microsoft.com/office/powerpoint/2010/main" val="406970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FBC81-9FE8-473D-9CF0-219077040247}"/>
              </a:ext>
            </a:extLst>
          </p:cNvPr>
          <p:cNvSpPr txBox="1"/>
          <p:nvPr/>
        </p:nvSpPr>
        <p:spPr>
          <a:xfrm>
            <a:off x="3248560" y="2279361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模仿保卫萝卜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218DE1D-4383-4C4B-96D9-551A6E0B7750}"/>
              </a:ext>
            </a:extLst>
          </p:cNvPr>
          <p:cNvSpPr txBox="1"/>
          <p:nvPr/>
        </p:nvSpPr>
        <p:spPr>
          <a:xfrm>
            <a:off x="3248560" y="2279362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但有一些问题</a:t>
            </a:r>
          </a:p>
        </p:txBody>
      </p:sp>
    </p:spTree>
    <p:extLst>
      <p:ext uri="{BB962C8B-B14F-4D97-AF65-F5344CB8AC3E}">
        <p14:creationId xmlns:p14="http://schemas.microsoft.com/office/powerpoint/2010/main" val="3003289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2525713" y="1370013"/>
            <a:ext cx="1130300" cy="1130300"/>
            <a:chOff x="2558424" y="1401428"/>
            <a:chExt cx="1318727" cy="1318727"/>
          </a:xfrm>
        </p:grpSpPr>
        <p:sp>
          <p:nvSpPr>
            <p:cNvPr id="2" name="椭圆 1"/>
            <p:cNvSpPr/>
            <p:nvPr/>
          </p:nvSpPr>
          <p:spPr>
            <a:xfrm>
              <a:off x="2558424" y="1401428"/>
              <a:ext cx="1318727" cy="1318727"/>
            </a:xfrm>
            <a:prstGeom prst="ellipse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63" name="Freeform 11"/>
            <p:cNvSpPr>
              <a:spLocks/>
            </p:cNvSpPr>
            <p:nvPr/>
          </p:nvSpPr>
          <p:spPr bwMode="auto">
            <a:xfrm>
              <a:off x="2675109" y="1814456"/>
              <a:ext cx="1085357" cy="598243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2360613" y="2647950"/>
            <a:ext cx="1462087" cy="1030289"/>
            <a:chOff x="4447677" y="2026335"/>
            <a:chExt cx="1461654" cy="1031521"/>
          </a:xfrm>
        </p:grpSpPr>
        <p:sp>
          <p:nvSpPr>
            <p:cNvPr id="3" name="文本框 2"/>
            <p:cNvSpPr txBox="1"/>
            <p:nvPr/>
          </p:nvSpPr>
          <p:spPr>
            <a:xfrm>
              <a:off x="4447677" y="2226600"/>
              <a:ext cx="1461654" cy="8312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800" b="1" dirty="0">
                  <a:solidFill>
                    <a:schemeClr val="accent6">
                      <a:lumMod val="75000"/>
                    </a:schemeClr>
                  </a:solidFill>
                  <a:latin typeface="+mn-lt"/>
                  <a:ea typeface="+mn-ea"/>
                </a:rPr>
                <a:t>计划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611141" y="2026335"/>
              <a:ext cx="1091877" cy="30834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accent6">
                      <a:lumMod val="75000"/>
                    </a:schemeClr>
                  </a:solidFill>
                  <a:latin typeface="+mn-lt"/>
                  <a:ea typeface="+mn-ea"/>
                </a:rPr>
                <a:t>PART ONE</a:t>
              </a:r>
              <a:endParaRPr lang="zh-CN" altLang="en-US" sz="14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8" name="TextBox 49"/>
          <p:cNvSpPr txBox="1"/>
          <p:nvPr/>
        </p:nvSpPr>
        <p:spPr>
          <a:xfrm>
            <a:off x="4518025" y="1157288"/>
            <a:ext cx="69762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简介</a:t>
            </a:r>
          </a:p>
        </p:txBody>
      </p:sp>
      <p:grpSp>
        <p:nvGrpSpPr>
          <p:cNvPr id="9" name="组合 8"/>
          <p:cNvGrpSpPr>
            <a:grpSpLocks/>
          </p:cNvGrpSpPr>
          <p:nvPr/>
        </p:nvGrpSpPr>
        <p:grpSpPr bwMode="auto">
          <a:xfrm>
            <a:off x="4203700" y="1249363"/>
            <a:ext cx="180975" cy="2797175"/>
            <a:chOff x="6032873" y="1880798"/>
            <a:chExt cx="180975" cy="2796989"/>
          </a:xfrm>
        </p:grpSpPr>
        <p:sp>
          <p:nvSpPr>
            <p:cNvPr id="10" name="直接连接符 14"/>
            <p:cNvSpPr>
              <a:spLocks noChangeShapeType="1"/>
            </p:cNvSpPr>
            <p:nvPr/>
          </p:nvSpPr>
          <p:spPr bwMode="auto">
            <a:xfrm>
              <a:off x="6123361" y="1898259"/>
              <a:ext cx="0" cy="2689046"/>
            </a:xfrm>
            <a:prstGeom prst="line">
              <a:avLst/>
            </a:prstGeom>
            <a:solidFill>
              <a:srgbClr val="414455"/>
            </a:solidFill>
            <a:ln w="38100" cap="flat" cmpd="sng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1" name="椭圆 7"/>
            <p:cNvSpPr>
              <a:spLocks noChangeArrowheads="1"/>
            </p:cNvSpPr>
            <p:nvPr/>
          </p:nvSpPr>
          <p:spPr bwMode="auto">
            <a:xfrm>
              <a:off x="6032873" y="1880798"/>
              <a:ext cx="180975" cy="17937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2" name="椭圆 8"/>
            <p:cNvSpPr>
              <a:spLocks noChangeArrowheads="1"/>
            </p:cNvSpPr>
            <p:nvPr/>
          </p:nvSpPr>
          <p:spPr bwMode="auto">
            <a:xfrm>
              <a:off x="6032873" y="2534805"/>
              <a:ext cx="180975" cy="1809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3" name="椭圆 9"/>
            <p:cNvSpPr>
              <a:spLocks noChangeArrowheads="1"/>
            </p:cNvSpPr>
            <p:nvPr/>
          </p:nvSpPr>
          <p:spPr bwMode="auto">
            <a:xfrm>
              <a:off x="6032873" y="3188811"/>
              <a:ext cx="180975" cy="1809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4" name="椭圆 10"/>
            <p:cNvSpPr>
              <a:spLocks noChangeArrowheads="1"/>
            </p:cNvSpPr>
            <p:nvPr/>
          </p:nvSpPr>
          <p:spPr bwMode="auto">
            <a:xfrm>
              <a:off x="6032873" y="3842818"/>
              <a:ext cx="180975" cy="1809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5" name="椭圆 11"/>
            <p:cNvSpPr>
              <a:spLocks noChangeArrowheads="1"/>
            </p:cNvSpPr>
            <p:nvPr/>
          </p:nvSpPr>
          <p:spPr bwMode="auto">
            <a:xfrm>
              <a:off x="6032873" y="4498411"/>
              <a:ext cx="180975" cy="1793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</p:grpSp>
      <p:sp>
        <p:nvSpPr>
          <p:cNvPr id="16" name="TextBox 64"/>
          <p:cNvSpPr txBox="1"/>
          <p:nvPr/>
        </p:nvSpPr>
        <p:spPr>
          <a:xfrm>
            <a:off x="4518025" y="1779588"/>
            <a:ext cx="69762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原型</a:t>
            </a:r>
          </a:p>
        </p:txBody>
      </p:sp>
      <p:sp>
        <p:nvSpPr>
          <p:cNvPr id="17" name="TextBox 65"/>
          <p:cNvSpPr txBox="1"/>
          <p:nvPr/>
        </p:nvSpPr>
        <p:spPr>
          <a:xfrm>
            <a:off x="4518025" y="2435225"/>
            <a:ext cx="69762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需求</a:t>
            </a:r>
          </a:p>
        </p:txBody>
      </p:sp>
      <p:sp>
        <p:nvSpPr>
          <p:cNvPr id="18" name="TextBox 66"/>
          <p:cNvSpPr txBox="1"/>
          <p:nvPr/>
        </p:nvSpPr>
        <p:spPr>
          <a:xfrm>
            <a:off x="4518025" y="3089275"/>
            <a:ext cx="95410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可行性</a:t>
            </a:r>
          </a:p>
        </p:txBody>
      </p:sp>
      <p:sp>
        <p:nvSpPr>
          <p:cNvPr id="19" name="TextBox 73"/>
          <p:cNvSpPr txBox="1"/>
          <p:nvPr/>
        </p:nvSpPr>
        <p:spPr>
          <a:xfrm>
            <a:off x="4518025" y="3730625"/>
            <a:ext cx="69762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计划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650"/>
                            </p:stCondLst>
                            <p:childTnLst>
                              <p:par>
                                <p:cTn id="1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15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650"/>
                            </p:stCondLst>
                            <p:childTnLst>
                              <p:par>
                                <p:cTn id="2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7" grpId="0"/>
      <p:bldP spid="18" grpId="0"/>
      <p:bldP spid="1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0EBF9A4-6940-4688-AD26-F22F795208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2298"/>
          <a:stretch/>
        </p:blipFill>
        <p:spPr>
          <a:xfrm>
            <a:off x="4064448" y="2448810"/>
            <a:ext cx="4596951" cy="269469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3490161-983F-4641-91E5-8690058D56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0" r="4042" b="2"/>
          <a:stretch/>
        </p:blipFill>
        <p:spPr>
          <a:xfrm>
            <a:off x="482600" y="-3"/>
            <a:ext cx="4562033" cy="2940032"/>
          </a:xfrm>
          <a:custGeom>
            <a:avLst/>
            <a:gdLst>
              <a:gd name="connsiteX0" fmla="*/ 0 w 6082711"/>
              <a:gd name="connsiteY0" fmla="*/ 0 h 3920044"/>
              <a:gd name="connsiteX1" fmla="*/ 6082711 w 6082711"/>
              <a:gd name="connsiteY1" fmla="*/ 0 h 3920044"/>
              <a:gd name="connsiteX2" fmla="*/ 6082711 w 6082711"/>
              <a:gd name="connsiteY2" fmla="*/ 3103225 h 3920044"/>
              <a:gd name="connsiteX3" fmla="*/ 4614930 w 6082711"/>
              <a:gd name="connsiteY3" fmla="*/ 3103225 h 3920044"/>
              <a:gd name="connsiteX4" fmla="*/ 4614930 w 6082711"/>
              <a:gd name="connsiteY4" fmla="*/ 3920044 h 3920044"/>
              <a:gd name="connsiteX5" fmla="*/ 0 w 6082711"/>
              <a:gd name="connsiteY5" fmla="*/ 3920044 h 392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97C36FC-DEAA-4DCA-B0AB-7F9357FA401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65283" y="482600"/>
            <a:ext cx="3496116" cy="184555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78C38CD-A630-49FF-8417-6792A2B13F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1" y="3060047"/>
            <a:ext cx="3461197" cy="1617109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8656F63-B654-4E52-8D83-BECBB00471CB}"/>
              </a:ext>
            </a:extLst>
          </p:cNvPr>
          <p:cNvSpPr txBox="1"/>
          <p:nvPr/>
        </p:nvSpPr>
        <p:spPr>
          <a:xfrm>
            <a:off x="6205455" y="111299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编辑器</a:t>
            </a: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89BACF09-2061-4585-AC7D-C8E4F0D65584}"/>
              </a:ext>
            </a:extLst>
          </p:cNvPr>
          <p:cNvSpPr/>
          <p:nvPr/>
        </p:nvSpPr>
        <p:spPr>
          <a:xfrm rot="10800000">
            <a:off x="5397452" y="1159968"/>
            <a:ext cx="687353" cy="49081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4C7607E-5072-4B0F-AEA1-E95F1E4BC822}"/>
              </a:ext>
            </a:extLst>
          </p:cNvPr>
          <p:cNvSpPr txBox="1"/>
          <p:nvPr/>
        </p:nvSpPr>
        <p:spPr>
          <a:xfrm>
            <a:off x="1233852" y="3699219"/>
            <a:ext cx="1710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800*480</a:t>
            </a:r>
            <a:endParaRPr lang="zh-CN" altLang="en-US" sz="3200" b="1" dirty="0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261B0546-FDD7-4620-B9C6-A63AF207E5A4}"/>
              </a:ext>
            </a:extLst>
          </p:cNvPr>
          <p:cNvSpPr/>
          <p:nvPr/>
        </p:nvSpPr>
        <p:spPr>
          <a:xfrm>
            <a:off x="3004902" y="3746199"/>
            <a:ext cx="687353" cy="49081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016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4C49E5F-A61D-4658-824D-4690F8D1C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063" y="1313423"/>
            <a:ext cx="6378012" cy="318900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D850D19-86DE-43C5-ACDE-8CF95C5F1C88}"/>
              </a:ext>
            </a:extLst>
          </p:cNvPr>
          <p:cNvSpPr/>
          <p:nvPr/>
        </p:nvSpPr>
        <p:spPr>
          <a:xfrm>
            <a:off x="3489011" y="400803"/>
            <a:ext cx="21659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/>
              <a:t>1080*2160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5530053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0626023-98C0-408A-840D-2AE99F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1130236"/>
            <a:ext cx="8178799" cy="288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394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97C36FC-DEAA-4DCA-B0AB-7F9357FA401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65283" y="482600"/>
            <a:ext cx="3496116" cy="184555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8C38CD-A630-49FF-8417-6792A2B13F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1" y="3060047"/>
            <a:ext cx="3461197" cy="1617109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A4A8F1-391E-46EB-AF44-90CB12EFA2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57" t="-9910" r="-19052" b="-27992"/>
          <a:stretch/>
        </p:blipFill>
        <p:spPr>
          <a:xfrm>
            <a:off x="154641" y="-103492"/>
            <a:ext cx="7174006" cy="4054288"/>
          </a:xfrm>
          <a:custGeom>
            <a:avLst/>
            <a:gdLst>
              <a:gd name="connsiteX0" fmla="*/ 0 w 6082711"/>
              <a:gd name="connsiteY0" fmla="*/ 0 h 3920044"/>
              <a:gd name="connsiteX1" fmla="*/ 6082711 w 6082711"/>
              <a:gd name="connsiteY1" fmla="*/ 0 h 3920044"/>
              <a:gd name="connsiteX2" fmla="*/ 6082711 w 6082711"/>
              <a:gd name="connsiteY2" fmla="*/ 3103225 h 3920044"/>
              <a:gd name="connsiteX3" fmla="*/ 4614930 w 6082711"/>
              <a:gd name="connsiteY3" fmla="*/ 3103225 h 3920044"/>
              <a:gd name="connsiteX4" fmla="*/ 4614930 w 6082711"/>
              <a:gd name="connsiteY4" fmla="*/ 3920044 h 3920044"/>
              <a:gd name="connsiteX5" fmla="*/ 0 w 6082711"/>
              <a:gd name="connsiteY5" fmla="*/ 3920044 h 392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96F0382-E8B5-4161-88A3-8343252F06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2298"/>
          <a:stretch/>
        </p:blipFill>
        <p:spPr>
          <a:xfrm>
            <a:off x="4064448" y="2448810"/>
            <a:ext cx="4596951" cy="269469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C1E6A1C-2839-4919-B41A-76EE350E5BEB}"/>
              </a:ext>
            </a:extLst>
          </p:cNvPr>
          <p:cNvSpPr txBox="1"/>
          <p:nvPr/>
        </p:nvSpPr>
        <p:spPr>
          <a:xfrm>
            <a:off x="6618862" y="880272"/>
            <a:ext cx="1710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800*480</a:t>
            </a:r>
            <a:endParaRPr lang="zh-CN" altLang="en-US" sz="3200" b="1" dirty="0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BA133438-6AB1-4762-958F-7E2AC9525348}"/>
              </a:ext>
            </a:extLst>
          </p:cNvPr>
          <p:cNvSpPr/>
          <p:nvPr/>
        </p:nvSpPr>
        <p:spPr>
          <a:xfrm rot="5400000">
            <a:off x="7130549" y="1563315"/>
            <a:ext cx="687353" cy="49081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19FB86C-198E-43F1-93CD-EB239D8E36C8}"/>
              </a:ext>
            </a:extLst>
          </p:cNvPr>
          <p:cNvSpPr txBox="1"/>
          <p:nvPr/>
        </p:nvSpPr>
        <p:spPr>
          <a:xfrm>
            <a:off x="1130209" y="3903664"/>
            <a:ext cx="2165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1080*2160</a:t>
            </a:r>
            <a:endParaRPr lang="zh-CN" altLang="en-US" sz="3200" b="1" dirty="0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A91DE9DF-BFFF-4E01-B81D-589346800655}"/>
              </a:ext>
            </a:extLst>
          </p:cNvPr>
          <p:cNvSpPr/>
          <p:nvPr/>
        </p:nvSpPr>
        <p:spPr>
          <a:xfrm rot="16200000">
            <a:off x="1869522" y="3310494"/>
            <a:ext cx="687353" cy="49081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806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ACFB3B88-8EEB-4297-94C7-C4291946DEAC}"/>
              </a:ext>
            </a:extLst>
          </p:cNvPr>
          <p:cNvSpPr txBox="1"/>
          <p:nvPr/>
        </p:nvSpPr>
        <p:spPr>
          <a:xfrm>
            <a:off x="3248561" y="2279362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关键算法设计</a:t>
            </a:r>
          </a:p>
        </p:txBody>
      </p:sp>
    </p:spTree>
    <p:extLst>
      <p:ext uri="{BB962C8B-B14F-4D97-AF65-F5344CB8AC3E}">
        <p14:creationId xmlns:p14="http://schemas.microsoft.com/office/powerpoint/2010/main" val="288632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3717E35-5382-482B-8E10-A49193815EC0}"/>
              </a:ext>
            </a:extLst>
          </p:cNvPr>
          <p:cNvSpPr txBox="1"/>
          <p:nvPr/>
        </p:nvSpPr>
        <p:spPr>
          <a:xfrm>
            <a:off x="1058770" y="586591"/>
            <a:ext cx="702645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判断怪物是否进入射程的算法</a:t>
            </a:r>
          </a:p>
          <a:p>
            <a:r>
              <a:rPr lang="en-US" altLang="zh-CN" sz="1800" dirty="0"/>
              <a:t>	</a:t>
            </a:r>
            <a:r>
              <a:rPr lang="zh-CN" altLang="en-US" sz="1800" dirty="0"/>
              <a:t>对于每个（处于攻击状态的）防御塔，对于锁定怪物的现在状态进行判断：</a:t>
            </a:r>
          </a:p>
          <a:p>
            <a:r>
              <a:rPr lang="en-US" altLang="zh-CN" sz="1800" dirty="0"/>
              <a:t>	</a:t>
            </a:r>
            <a:r>
              <a:rPr lang="zh-CN" altLang="en-US" sz="1800" dirty="0"/>
              <a:t>1.怪物仍然存活，则计算进入本帧时与锁定怪物的距离，如果大于该防御塔的攻击范围，则将该防御塔变为静止状态。</a:t>
            </a:r>
          </a:p>
          <a:p>
            <a:r>
              <a:rPr lang="zh-CN" altLang="en-US" sz="1800" dirty="0"/>
              <a:t>    </a:t>
            </a:r>
            <a:r>
              <a:rPr lang="en-US" altLang="zh-CN" sz="1800" dirty="0"/>
              <a:t>	</a:t>
            </a:r>
            <a:r>
              <a:rPr lang="zh-CN" altLang="en-US" sz="1800" dirty="0"/>
              <a:t>2.怪物已经死亡（被移除）。则解除锁定，该防御塔直接进入静止状态</a:t>
            </a:r>
          </a:p>
          <a:p>
            <a:r>
              <a:rPr lang="en-US" altLang="zh-CN" sz="1800" dirty="0"/>
              <a:t>	</a:t>
            </a:r>
            <a:r>
              <a:rPr lang="zh-CN" altLang="en-US" sz="1800" dirty="0"/>
              <a:t>上述算法执行后，再次对于每个（处于静止状态的）防御塔，</a:t>
            </a:r>
          </a:p>
          <a:p>
            <a:r>
              <a:rPr lang="en-US" altLang="zh-CN" sz="1800" dirty="0"/>
              <a:t>	</a:t>
            </a:r>
            <a:r>
              <a:rPr lang="zh-CN" altLang="en-US" sz="1800" dirty="0"/>
              <a:t>1.计算进入本帧时与所有怪物之间的距离（平面欧几里得距离）是否小于该防御塔的攻击范围，如果判断成功，防御塔锁定该怪物，并进入攻击状态。</a:t>
            </a:r>
          </a:p>
          <a:p>
            <a:r>
              <a:rPr lang="en-US" altLang="zh-CN" sz="1800" dirty="0"/>
              <a:t>	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9899939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E9B525F-BCCA-4BFF-B3C9-D31B7F1A45EB}"/>
              </a:ext>
            </a:extLst>
          </p:cNvPr>
          <p:cNvSpPr txBox="1"/>
          <p:nvPr/>
        </p:nvSpPr>
        <p:spPr>
          <a:xfrm>
            <a:off x="699897" y="925145"/>
            <a:ext cx="774420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怪物自动寻路算法：</a:t>
            </a:r>
          </a:p>
          <a:p>
            <a:r>
              <a:rPr lang="en-US" altLang="zh-CN" sz="2400" dirty="0"/>
              <a:t>	</a:t>
            </a:r>
            <a:r>
              <a:rPr lang="zh-CN" altLang="en-US" sz="2400" dirty="0"/>
              <a:t>1.采用SPFA最短路径搜索算法，该算法应用于完成布局后求出每个坐标距离终点的距离，怪物总是向四周距离最短的那个格子移动。</a:t>
            </a:r>
          </a:p>
          <a:p>
            <a:r>
              <a:rPr lang="zh-CN" altLang="en-US" sz="2400" dirty="0"/>
              <a:t>    </a:t>
            </a:r>
            <a:r>
              <a:rPr lang="en-US" altLang="zh-CN" sz="2400" dirty="0"/>
              <a:t>	</a:t>
            </a:r>
            <a:r>
              <a:rPr lang="zh-CN" altLang="en-US" sz="2400" dirty="0"/>
              <a:t>2.采用A*期望最小路径算法，此算法效率比较高，利用估价函数来控制怪物前进方向，但有一定几率会选择非最优策略，在1算法效率无法接受时可以采用该算法。</a:t>
            </a:r>
          </a:p>
        </p:txBody>
      </p:sp>
    </p:spTree>
    <p:extLst>
      <p:ext uri="{BB962C8B-B14F-4D97-AF65-F5344CB8AC3E}">
        <p14:creationId xmlns:p14="http://schemas.microsoft.com/office/powerpoint/2010/main" val="12707774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E9B525F-BCCA-4BFF-B3C9-D31B7F1A45EB}"/>
              </a:ext>
            </a:extLst>
          </p:cNvPr>
          <p:cNvSpPr txBox="1"/>
          <p:nvPr/>
        </p:nvSpPr>
        <p:spPr>
          <a:xfrm>
            <a:off x="699897" y="925145"/>
            <a:ext cx="774420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路径算法（多起点多终点）：</a:t>
            </a:r>
          </a:p>
          <a:p>
            <a:r>
              <a:rPr lang="en-US" altLang="zh-CN" sz="2400" dirty="0"/>
              <a:t>	</a:t>
            </a:r>
            <a:r>
              <a:rPr lang="zh-CN" altLang="en-US" sz="2400" dirty="0"/>
              <a:t>1.对于每个起点都要加载出怪事件。</a:t>
            </a:r>
            <a:endParaRPr lang="en-US" altLang="zh-CN" sz="2400" dirty="0"/>
          </a:p>
          <a:p>
            <a:r>
              <a:rPr lang="en-US" altLang="zh-CN" sz="2400" dirty="0"/>
              <a:t>	2.</a:t>
            </a:r>
            <a:r>
              <a:rPr lang="zh-CN" altLang="en-US" sz="2400" dirty="0"/>
              <a:t>对于每个终点，都要保证至少有一条合法路径能够到达这个终点（</a:t>
            </a:r>
            <a:r>
              <a:rPr lang="en-US" altLang="zh-CN" sz="2400" dirty="0"/>
              <a:t>every)</a:t>
            </a:r>
          </a:p>
          <a:p>
            <a:r>
              <a:rPr lang="zh-CN" altLang="en-US" sz="2400" dirty="0"/>
              <a:t>    </a:t>
            </a:r>
            <a:r>
              <a:rPr lang="en-US" altLang="zh-CN" sz="2400" dirty="0"/>
              <a:t>	3</a:t>
            </a:r>
            <a:r>
              <a:rPr lang="zh-CN" altLang="en-US" sz="2400" dirty="0"/>
              <a:t>.当怪物选择最短路径时，会找到最近的一个终点。（</a:t>
            </a:r>
            <a:r>
              <a:rPr lang="en-US" altLang="zh-CN" sz="2400" dirty="0"/>
              <a:t> any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r>
              <a:rPr lang="en-US" altLang="zh-CN" sz="2400" dirty="0"/>
              <a:t>	4.</a:t>
            </a:r>
            <a:r>
              <a:rPr lang="zh-CN" altLang="en-US" sz="2400" dirty="0"/>
              <a:t>所有终点共享生命值。</a:t>
            </a:r>
          </a:p>
        </p:txBody>
      </p:sp>
    </p:spTree>
    <p:extLst>
      <p:ext uri="{BB962C8B-B14F-4D97-AF65-F5344CB8AC3E}">
        <p14:creationId xmlns:p14="http://schemas.microsoft.com/office/powerpoint/2010/main" val="30257503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2525713" y="1370013"/>
            <a:ext cx="1130300" cy="1130300"/>
            <a:chOff x="2558424" y="1401428"/>
            <a:chExt cx="1318727" cy="1318727"/>
          </a:xfrm>
        </p:grpSpPr>
        <p:sp>
          <p:nvSpPr>
            <p:cNvPr id="2" name="椭圆 1"/>
            <p:cNvSpPr/>
            <p:nvPr/>
          </p:nvSpPr>
          <p:spPr>
            <a:xfrm>
              <a:off x="2558424" y="1401428"/>
              <a:ext cx="1318727" cy="1318727"/>
            </a:xfrm>
            <a:prstGeom prst="ellipse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63" name="Freeform 11"/>
            <p:cNvSpPr>
              <a:spLocks/>
            </p:cNvSpPr>
            <p:nvPr/>
          </p:nvSpPr>
          <p:spPr bwMode="auto">
            <a:xfrm>
              <a:off x="2675109" y="1814456"/>
              <a:ext cx="1085357" cy="598243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2360613" y="2635280"/>
            <a:ext cx="1462087" cy="1042959"/>
            <a:chOff x="4447677" y="2013650"/>
            <a:chExt cx="1461654" cy="1044206"/>
          </a:xfrm>
        </p:grpSpPr>
        <p:sp>
          <p:nvSpPr>
            <p:cNvPr id="3" name="文本框 2"/>
            <p:cNvSpPr txBox="1"/>
            <p:nvPr/>
          </p:nvSpPr>
          <p:spPr>
            <a:xfrm>
              <a:off x="4447677" y="2226600"/>
              <a:ext cx="1461654" cy="8312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800" b="1" dirty="0">
                  <a:solidFill>
                    <a:schemeClr val="accent6">
                      <a:lumMod val="75000"/>
                    </a:schemeClr>
                  </a:solidFill>
                  <a:latin typeface="+mn-lt"/>
                  <a:ea typeface="+mn-ea"/>
                </a:rPr>
                <a:t>实现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528614" y="2013650"/>
              <a:ext cx="1298190" cy="3081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accent6">
                      <a:lumMod val="75000"/>
                    </a:schemeClr>
                  </a:solidFill>
                  <a:latin typeface="+mn-lt"/>
                  <a:ea typeface="+mn-ea"/>
                </a:rPr>
                <a:t>PART THREE</a:t>
              </a:r>
              <a:endParaRPr lang="zh-CN" altLang="en-US" sz="14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8" name="TextBox 49"/>
          <p:cNvSpPr txBox="1"/>
          <p:nvPr/>
        </p:nvSpPr>
        <p:spPr>
          <a:xfrm>
            <a:off x="4518025" y="1157288"/>
            <a:ext cx="121058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程序清单</a:t>
            </a:r>
          </a:p>
        </p:txBody>
      </p:sp>
      <p:grpSp>
        <p:nvGrpSpPr>
          <p:cNvPr id="9" name="组合 8"/>
          <p:cNvGrpSpPr>
            <a:grpSpLocks/>
          </p:cNvGrpSpPr>
          <p:nvPr/>
        </p:nvGrpSpPr>
        <p:grpSpPr bwMode="auto">
          <a:xfrm>
            <a:off x="4203700" y="1249363"/>
            <a:ext cx="180975" cy="2797175"/>
            <a:chOff x="6032873" y="1880798"/>
            <a:chExt cx="180975" cy="2796989"/>
          </a:xfrm>
        </p:grpSpPr>
        <p:sp>
          <p:nvSpPr>
            <p:cNvPr id="10" name="直接连接符 14"/>
            <p:cNvSpPr>
              <a:spLocks noChangeShapeType="1"/>
            </p:cNvSpPr>
            <p:nvPr/>
          </p:nvSpPr>
          <p:spPr bwMode="auto">
            <a:xfrm>
              <a:off x="6123361" y="1898259"/>
              <a:ext cx="0" cy="2689046"/>
            </a:xfrm>
            <a:prstGeom prst="line">
              <a:avLst/>
            </a:prstGeom>
            <a:solidFill>
              <a:srgbClr val="414455"/>
            </a:solidFill>
            <a:ln w="38100" cap="flat" cmpd="sng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1" name="椭圆 7"/>
            <p:cNvSpPr>
              <a:spLocks noChangeArrowheads="1"/>
            </p:cNvSpPr>
            <p:nvPr/>
          </p:nvSpPr>
          <p:spPr bwMode="auto">
            <a:xfrm>
              <a:off x="6032873" y="1880798"/>
              <a:ext cx="180975" cy="17937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2" name="椭圆 8"/>
            <p:cNvSpPr>
              <a:spLocks noChangeArrowheads="1"/>
            </p:cNvSpPr>
            <p:nvPr/>
          </p:nvSpPr>
          <p:spPr bwMode="auto">
            <a:xfrm>
              <a:off x="6032873" y="2534805"/>
              <a:ext cx="180975" cy="1809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3" name="椭圆 9"/>
            <p:cNvSpPr>
              <a:spLocks noChangeArrowheads="1"/>
            </p:cNvSpPr>
            <p:nvPr/>
          </p:nvSpPr>
          <p:spPr bwMode="auto">
            <a:xfrm>
              <a:off x="6032873" y="3188811"/>
              <a:ext cx="180975" cy="1809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4" name="椭圆 10"/>
            <p:cNvSpPr>
              <a:spLocks noChangeArrowheads="1"/>
            </p:cNvSpPr>
            <p:nvPr/>
          </p:nvSpPr>
          <p:spPr bwMode="auto">
            <a:xfrm>
              <a:off x="6032873" y="3842818"/>
              <a:ext cx="180975" cy="1809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5" name="椭圆 11"/>
            <p:cNvSpPr>
              <a:spLocks noChangeArrowheads="1"/>
            </p:cNvSpPr>
            <p:nvPr/>
          </p:nvSpPr>
          <p:spPr bwMode="auto">
            <a:xfrm>
              <a:off x="6032873" y="4498411"/>
              <a:ext cx="180975" cy="1793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</p:grpSp>
      <p:sp>
        <p:nvSpPr>
          <p:cNvPr id="16" name="TextBox 64"/>
          <p:cNvSpPr txBox="1"/>
          <p:nvPr/>
        </p:nvSpPr>
        <p:spPr>
          <a:xfrm>
            <a:off x="4518025" y="1779588"/>
            <a:ext cx="69762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成果</a:t>
            </a:r>
          </a:p>
        </p:txBody>
      </p:sp>
      <p:sp>
        <p:nvSpPr>
          <p:cNvPr id="17" name="TextBox 65"/>
          <p:cNvSpPr txBox="1"/>
          <p:nvPr/>
        </p:nvSpPr>
        <p:spPr>
          <a:xfrm>
            <a:off x="4518025" y="2435225"/>
            <a:ext cx="69762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测试</a:t>
            </a:r>
          </a:p>
        </p:txBody>
      </p:sp>
      <p:sp>
        <p:nvSpPr>
          <p:cNvPr id="18" name="TextBox 66"/>
          <p:cNvSpPr txBox="1"/>
          <p:nvPr/>
        </p:nvSpPr>
        <p:spPr>
          <a:xfrm>
            <a:off x="4518025" y="3089275"/>
            <a:ext cx="121058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用户反馈</a:t>
            </a:r>
          </a:p>
        </p:txBody>
      </p:sp>
      <p:sp>
        <p:nvSpPr>
          <p:cNvPr id="19" name="TextBox 73"/>
          <p:cNvSpPr txBox="1"/>
          <p:nvPr/>
        </p:nvSpPr>
        <p:spPr>
          <a:xfrm>
            <a:off x="4518025" y="3730625"/>
            <a:ext cx="146706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部署与发布</a:t>
            </a:r>
          </a:p>
        </p:txBody>
      </p:sp>
    </p:spTree>
    <p:extLst>
      <p:ext uri="{BB962C8B-B14F-4D97-AF65-F5344CB8AC3E}">
        <p14:creationId xmlns:p14="http://schemas.microsoft.com/office/powerpoint/2010/main" val="22184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650"/>
                            </p:stCondLst>
                            <p:childTnLst>
                              <p:par>
                                <p:cTn id="1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15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650"/>
                            </p:stCondLst>
                            <p:childTnLst>
                              <p:par>
                                <p:cTn id="2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7" grpId="0"/>
      <p:bldP spid="18" grpId="0"/>
      <p:bldP spid="1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A85ADDD-8BE7-461E-83F3-2A02D2913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383" y="377190"/>
            <a:ext cx="4571999" cy="4389120"/>
          </a:xfrm>
          <a:prstGeom prst="rect">
            <a:avLst/>
          </a:prstGeom>
        </p:spPr>
      </p:pic>
      <p:cxnSp>
        <p:nvCxnSpPr>
          <p:cNvPr id="8" name="Straight Connector 9">
            <a:extLst>
              <a:ext uri="{FF2B5EF4-FFF2-40B4-BE49-F238E27FC236}">
                <a16:creationId xmlns:a16="http://schemas.microsoft.com/office/drawing/2014/main" id="{E12350F3-DB83-413A-980B-1CEB9249866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339948" y="1178110"/>
            <a:ext cx="0" cy="2782670"/>
          </a:xfrm>
          <a:prstGeom prst="line">
            <a:avLst/>
          </a:prstGeom>
          <a:ln>
            <a:solidFill>
              <a:srgbClr val="975B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A1D9480D-E735-40A3-BE1F-25A83B4171AE}"/>
              </a:ext>
            </a:extLst>
          </p:cNvPr>
          <p:cNvSpPr txBox="1"/>
          <p:nvPr/>
        </p:nvSpPr>
        <p:spPr>
          <a:xfrm>
            <a:off x="6582492" y="1178110"/>
            <a:ext cx="18261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命名规范</a:t>
            </a:r>
            <a:endParaRPr lang="en-US" altLang="zh-CN" sz="3200" b="1" dirty="0"/>
          </a:p>
          <a:p>
            <a:r>
              <a:rPr lang="en-US" altLang="zh-CN" sz="3200" b="1" dirty="0"/>
              <a:t>/</a:t>
            </a:r>
          </a:p>
          <a:p>
            <a:r>
              <a:rPr lang="zh-CN" altLang="en-US" sz="3200" b="1" dirty="0"/>
              <a:t>编码规则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9EBD8B-2223-4CAD-9618-0ADB83861D7F}"/>
              </a:ext>
            </a:extLst>
          </p:cNvPr>
          <p:cNvSpPr txBox="1"/>
          <p:nvPr/>
        </p:nvSpPr>
        <p:spPr>
          <a:xfrm>
            <a:off x="6582492" y="3062739"/>
            <a:ext cx="2258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err="1"/>
              <a:t>ReSharper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68347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3F3996CE-B191-4AC7-BD04-4156A63517E5}"/>
              </a:ext>
            </a:extLst>
          </p:cNvPr>
          <p:cNvSpPr txBox="1"/>
          <p:nvPr/>
        </p:nvSpPr>
        <p:spPr>
          <a:xfrm>
            <a:off x="3160059" y="2279362"/>
            <a:ext cx="1411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做一个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C67FB67-E2ED-4274-B0A7-D9B53D09F485}"/>
              </a:ext>
            </a:extLst>
          </p:cNvPr>
          <p:cNvSpPr/>
          <p:nvPr/>
        </p:nvSpPr>
        <p:spPr>
          <a:xfrm>
            <a:off x="4572000" y="2279361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小游戏</a:t>
            </a:r>
          </a:p>
        </p:txBody>
      </p:sp>
    </p:spTree>
    <p:extLst>
      <p:ext uri="{BB962C8B-B14F-4D97-AF65-F5344CB8AC3E}">
        <p14:creationId xmlns:p14="http://schemas.microsoft.com/office/powerpoint/2010/main" val="32023105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D624C4A-FBBF-4EA8-968D-8FA7B9DCEC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60" b="1"/>
          <a:stretch/>
        </p:blipFill>
        <p:spPr>
          <a:xfrm>
            <a:off x="3579393" y="241299"/>
            <a:ext cx="5323307" cy="466089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1034D8B-A857-4476-8BB5-CF66C98E28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8" b="-2"/>
          <a:stretch/>
        </p:blipFill>
        <p:spPr>
          <a:xfrm>
            <a:off x="241299" y="241299"/>
            <a:ext cx="3275458" cy="466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0929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图示 20">
            <a:extLst>
              <a:ext uri="{FF2B5EF4-FFF2-40B4-BE49-F238E27FC236}">
                <a16:creationId xmlns:a16="http://schemas.microsoft.com/office/drawing/2014/main" id="{2CE8F2E0-6163-4EA5-9ED3-5DE5080331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6284704"/>
              </p:ext>
            </p:extLst>
          </p:nvPr>
        </p:nvGraphicFramePr>
        <p:xfrm>
          <a:off x="1275229" y="47251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425429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EED1033-CF91-4BB0-966C-EEFDED4B21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4" r="-3" b="24132"/>
          <a:stretch/>
        </p:blipFill>
        <p:spPr>
          <a:xfrm>
            <a:off x="4064448" y="2448810"/>
            <a:ext cx="4596951" cy="269469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1021489-5CFD-45DA-872A-4CC77AA292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98"/>
          <a:stretch/>
        </p:blipFill>
        <p:spPr>
          <a:xfrm>
            <a:off x="482600" y="-3"/>
            <a:ext cx="4562033" cy="2940032"/>
          </a:xfrm>
          <a:custGeom>
            <a:avLst/>
            <a:gdLst>
              <a:gd name="connsiteX0" fmla="*/ 0 w 6082711"/>
              <a:gd name="connsiteY0" fmla="*/ 0 h 3920044"/>
              <a:gd name="connsiteX1" fmla="*/ 6082711 w 6082711"/>
              <a:gd name="connsiteY1" fmla="*/ 0 h 3920044"/>
              <a:gd name="connsiteX2" fmla="*/ 6082711 w 6082711"/>
              <a:gd name="connsiteY2" fmla="*/ 3103225 h 3920044"/>
              <a:gd name="connsiteX3" fmla="*/ 4614930 w 6082711"/>
              <a:gd name="connsiteY3" fmla="*/ 3103225 h 3920044"/>
              <a:gd name="connsiteX4" fmla="*/ 4614930 w 6082711"/>
              <a:gd name="connsiteY4" fmla="*/ 3920044 h 3920044"/>
              <a:gd name="connsiteX5" fmla="*/ 0 w 6082711"/>
              <a:gd name="connsiteY5" fmla="*/ 3920044 h 392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</p:spPr>
      </p:pic>
      <p:sp>
        <p:nvSpPr>
          <p:cNvPr id="9" name="Rectangle 9">
            <a:extLst>
              <a:ext uri="{FF2B5EF4-FFF2-40B4-BE49-F238E27FC236}">
                <a16:creationId xmlns:a16="http://schemas.microsoft.com/office/drawing/2014/main" id="{E97C36FC-DEAA-4DCA-B0AB-7F9357FA401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65283" y="482600"/>
            <a:ext cx="3496116" cy="184555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278C38CD-A630-49FF-8417-6792A2B13F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1" y="3060047"/>
            <a:ext cx="3461197" cy="1617109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E69E18E-9D17-4F41-A9E7-6ED956D471B9}"/>
              </a:ext>
            </a:extLst>
          </p:cNvPr>
          <p:cNvSpPr txBox="1"/>
          <p:nvPr/>
        </p:nvSpPr>
        <p:spPr>
          <a:xfrm>
            <a:off x="5362275" y="1112990"/>
            <a:ext cx="3102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脚本文件数：</a:t>
            </a:r>
            <a:r>
              <a:rPr lang="en-US" altLang="zh-CN" sz="3200" b="1" dirty="0"/>
              <a:t>90</a:t>
            </a:r>
            <a:endParaRPr lang="zh-CN" altLang="en-US" sz="32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9990B12-D7F1-4629-A01B-983452B88F83}"/>
              </a:ext>
            </a:extLst>
          </p:cNvPr>
          <p:cNvSpPr txBox="1"/>
          <p:nvPr/>
        </p:nvSpPr>
        <p:spPr>
          <a:xfrm>
            <a:off x="525878" y="3576213"/>
            <a:ext cx="3374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代码行数：</a:t>
            </a:r>
            <a:r>
              <a:rPr lang="en-US" altLang="zh-CN" sz="3200" b="1" dirty="0"/>
              <a:t>12176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0771855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00B28A3-FCE4-44D7-BCB0-C938ED868E04}"/>
              </a:ext>
            </a:extLst>
          </p:cNvPr>
          <p:cNvSpPr txBox="1"/>
          <p:nvPr/>
        </p:nvSpPr>
        <p:spPr>
          <a:xfrm>
            <a:off x="4069298" y="227936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成果</a:t>
            </a:r>
          </a:p>
        </p:txBody>
      </p:sp>
    </p:spTree>
    <p:extLst>
      <p:ext uri="{BB962C8B-B14F-4D97-AF65-F5344CB8AC3E}">
        <p14:creationId xmlns:p14="http://schemas.microsoft.com/office/powerpoint/2010/main" val="406588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00B28A3-FCE4-44D7-BCB0-C938ED868E04}"/>
              </a:ext>
            </a:extLst>
          </p:cNvPr>
          <p:cNvSpPr txBox="1"/>
          <p:nvPr/>
        </p:nvSpPr>
        <p:spPr>
          <a:xfrm>
            <a:off x="4069298" y="227936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成果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52E9DF9-E3CE-422E-8AF4-81B9FE0870CC}"/>
              </a:ext>
            </a:extLst>
          </p:cNvPr>
          <p:cNvSpPr txBox="1"/>
          <p:nvPr/>
        </p:nvSpPr>
        <p:spPr>
          <a:xfrm>
            <a:off x="3043376" y="2279361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前面发出的挑战</a:t>
            </a:r>
          </a:p>
        </p:txBody>
      </p:sp>
    </p:spTree>
    <p:extLst>
      <p:ext uri="{BB962C8B-B14F-4D97-AF65-F5344CB8AC3E}">
        <p14:creationId xmlns:p14="http://schemas.microsoft.com/office/powerpoint/2010/main" val="408271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00B28A3-FCE4-44D7-BCB0-C938ED868E04}"/>
              </a:ext>
            </a:extLst>
          </p:cNvPr>
          <p:cNvSpPr txBox="1"/>
          <p:nvPr/>
        </p:nvSpPr>
        <p:spPr>
          <a:xfrm>
            <a:off x="3043376" y="2279362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前面发出的挑战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52E9DF9-E3CE-422E-8AF4-81B9FE0870CC}"/>
              </a:ext>
            </a:extLst>
          </p:cNvPr>
          <p:cNvSpPr txBox="1"/>
          <p:nvPr/>
        </p:nvSpPr>
        <p:spPr>
          <a:xfrm>
            <a:off x="3043376" y="2279361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大家通关了吗？</a:t>
            </a:r>
          </a:p>
        </p:txBody>
      </p:sp>
    </p:spTree>
    <p:extLst>
      <p:ext uri="{BB962C8B-B14F-4D97-AF65-F5344CB8AC3E}">
        <p14:creationId xmlns:p14="http://schemas.microsoft.com/office/powerpoint/2010/main" val="170873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00B28A3-FCE4-44D7-BCB0-C938ED868E04}"/>
              </a:ext>
            </a:extLst>
          </p:cNvPr>
          <p:cNvSpPr txBox="1"/>
          <p:nvPr/>
        </p:nvSpPr>
        <p:spPr>
          <a:xfrm>
            <a:off x="4069298" y="227936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测试</a:t>
            </a:r>
          </a:p>
        </p:txBody>
      </p:sp>
    </p:spTree>
    <p:extLst>
      <p:ext uri="{BB962C8B-B14F-4D97-AF65-F5344CB8AC3E}">
        <p14:creationId xmlns:p14="http://schemas.microsoft.com/office/powerpoint/2010/main" val="22691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79C8AF7-CC6A-40EF-AB88-EB10D413C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58" y="1307754"/>
            <a:ext cx="5257047" cy="252338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2350F3-DB83-413A-980B-1CEB9249866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339948" y="1178110"/>
            <a:ext cx="0" cy="2782670"/>
          </a:xfrm>
          <a:prstGeom prst="line">
            <a:avLst/>
          </a:prstGeom>
          <a:ln>
            <a:solidFill>
              <a:srgbClr val="F7B5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E1179772-186B-4C3F-8F9A-64BD04BE982E}"/>
              </a:ext>
            </a:extLst>
          </p:cNvPr>
          <p:cNvSpPr txBox="1"/>
          <p:nvPr/>
        </p:nvSpPr>
        <p:spPr>
          <a:xfrm>
            <a:off x="6696295" y="2030836"/>
            <a:ext cx="18261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/>
              <a:t>悲催的</a:t>
            </a:r>
            <a:endParaRPr lang="en-US" altLang="zh-CN" sz="3200" b="1" dirty="0"/>
          </a:p>
          <a:p>
            <a:pPr algn="ctr"/>
            <a:r>
              <a:rPr lang="zh-CN" altLang="en-US" sz="3200" b="1" dirty="0"/>
              <a:t>单元测试</a:t>
            </a:r>
          </a:p>
        </p:txBody>
      </p:sp>
    </p:spTree>
    <p:extLst>
      <p:ext uri="{BB962C8B-B14F-4D97-AF65-F5344CB8AC3E}">
        <p14:creationId xmlns:p14="http://schemas.microsoft.com/office/powerpoint/2010/main" val="2179738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00B28A3-FCE4-44D7-BCB0-C938ED868E04}"/>
              </a:ext>
            </a:extLst>
          </p:cNvPr>
          <p:cNvSpPr txBox="1"/>
          <p:nvPr/>
        </p:nvSpPr>
        <p:spPr>
          <a:xfrm>
            <a:off x="3043376" y="2279362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UI</a:t>
            </a:r>
            <a:r>
              <a:rPr lang="zh-CN" altLang="en-US" sz="3200" b="1" dirty="0"/>
              <a:t>界面集成测试</a:t>
            </a:r>
          </a:p>
        </p:txBody>
      </p:sp>
    </p:spTree>
    <p:extLst>
      <p:ext uri="{BB962C8B-B14F-4D97-AF65-F5344CB8AC3E}">
        <p14:creationId xmlns:p14="http://schemas.microsoft.com/office/powerpoint/2010/main" val="257174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00B28A3-FCE4-44D7-BCB0-C938ED868E04}"/>
              </a:ext>
            </a:extLst>
          </p:cNvPr>
          <p:cNvSpPr txBox="1"/>
          <p:nvPr/>
        </p:nvSpPr>
        <p:spPr>
          <a:xfrm>
            <a:off x="1665595" y="2279362"/>
            <a:ext cx="5812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安卓端的测试工具</a:t>
            </a:r>
            <a:r>
              <a:rPr lang="en-US" altLang="zh-CN" sz="3200" b="1" dirty="0"/>
              <a:t>——Monkey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7220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3F3996CE-B191-4AC7-BD04-4156A63517E5}"/>
              </a:ext>
            </a:extLst>
          </p:cNvPr>
          <p:cNvSpPr txBox="1"/>
          <p:nvPr/>
        </p:nvSpPr>
        <p:spPr>
          <a:xfrm>
            <a:off x="3160059" y="2279362"/>
            <a:ext cx="1411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做一个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C67FB67-E2ED-4274-B0A7-D9B53D09F485}"/>
              </a:ext>
            </a:extLst>
          </p:cNvPr>
          <p:cNvSpPr/>
          <p:nvPr/>
        </p:nvSpPr>
        <p:spPr>
          <a:xfrm>
            <a:off x="4572000" y="2279361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小游戏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96DDF4-EE6B-45E8-8D36-96127E325206}"/>
              </a:ext>
            </a:extLst>
          </p:cNvPr>
          <p:cNvSpPr txBox="1"/>
          <p:nvPr/>
        </p:nvSpPr>
        <p:spPr>
          <a:xfrm>
            <a:off x="4071036" y="1510434"/>
            <a:ext cx="1001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塔防</a:t>
            </a:r>
          </a:p>
        </p:txBody>
      </p:sp>
    </p:spTree>
    <p:extLst>
      <p:ext uri="{BB962C8B-B14F-4D97-AF65-F5344CB8AC3E}">
        <p14:creationId xmlns:p14="http://schemas.microsoft.com/office/powerpoint/2010/main" val="95993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 L -0.04479 0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0 L 0.04375 0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35802E-6 L 0 0.14969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4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4" grpId="0"/>
      <p:bldP spid="4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00B28A3-FCE4-44D7-BCB0-C938ED868E04}"/>
              </a:ext>
            </a:extLst>
          </p:cNvPr>
          <p:cNvSpPr txBox="1"/>
          <p:nvPr/>
        </p:nvSpPr>
        <p:spPr>
          <a:xfrm>
            <a:off x="3658929" y="227936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系统测试</a:t>
            </a:r>
          </a:p>
        </p:txBody>
      </p:sp>
    </p:spTree>
    <p:extLst>
      <p:ext uri="{BB962C8B-B14F-4D97-AF65-F5344CB8AC3E}">
        <p14:creationId xmlns:p14="http://schemas.microsoft.com/office/powerpoint/2010/main" val="300806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C5F1E5C-44C1-4648-A9A0-63BC6AE8E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5" y="441232"/>
            <a:ext cx="7524750" cy="13430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5904043-CFA5-4B9D-AB56-E8751CE51BC3}"/>
              </a:ext>
            </a:extLst>
          </p:cNvPr>
          <p:cNvSpPr txBox="1"/>
          <p:nvPr/>
        </p:nvSpPr>
        <p:spPr>
          <a:xfrm>
            <a:off x="4902782" y="1855780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——</a:t>
            </a:r>
            <a:r>
              <a:rPr lang="zh-CN" altLang="en-US" sz="2000" b="1" dirty="0"/>
              <a:t>不知道哪里来的传言</a:t>
            </a:r>
            <a:r>
              <a:rPr lang="en-US" altLang="zh-CN" sz="2000" b="1" dirty="0"/>
              <a:t>……</a:t>
            </a:r>
            <a:endParaRPr lang="zh-CN" altLang="en-US" sz="20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B34B8B2-25E1-4484-9268-D90B303A4A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29" y="3050635"/>
            <a:ext cx="8269942" cy="49280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C6D7F73-0685-4D10-A590-D2B4CF6706C9}"/>
              </a:ext>
            </a:extLst>
          </p:cNvPr>
          <p:cNvSpPr txBox="1"/>
          <p:nvPr/>
        </p:nvSpPr>
        <p:spPr>
          <a:xfrm>
            <a:off x="1984592" y="3816810"/>
            <a:ext cx="5174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我们进行了</a:t>
            </a:r>
            <a:r>
              <a:rPr lang="en-US" altLang="zh-CN" sz="2000" b="1" dirty="0"/>
              <a:t>40w</a:t>
            </a:r>
            <a:r>
              <a:rPr lang="zh-CN" altLang="en-US" sz="2000" b="1" dirty="0"/>
              <a:t>次测试，</a:t>
            </a:r>
            <a:r>
              <a:rPr lang="zh-CN" altLang="en-US" sz="2000" b="1"/>
              <a:t>出现了 </a:t>
            </a:r>
            <a:r>
              <a:rPr lang="en-US" altLang="zh-CN" sz="2000" b="1"/>
              <a:t>1 </a:t>
            </a:r>
            <a:r>
              <a:rPr lang="zh-CN" altLang="en-US" sz="2000" b="1" dirty="0"/>
              <a:t>次</a:t>
            </a:r>
            <a:r>
              <a:rPr lang="en-US" altLang="zh-CN" sz="2000" b="1" dirty="0"/>
              <a:t>CRASH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96446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9EE2213-1B6A-459A-8B15-CEF11968AD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"/>
          <a:stretch/>
        </p:blipFill>
        <p:spPr>
          <a:xfrm>
            <a:off x="482600" y="482600"/>
            <a:ext cx="8178799" cy="417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4631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FB4FBD3A-C1E6-47F4-B186-8700BCFCD980}"/>
              </a:ext>
            </a:extLst>
          </p:cNvPr>
          <p:cNvSpPr/>
          <p:nvPr/>
        </p:nvSpPr>
        <p:spPr>
          <a:xfrm>
            <a:off x="726142" y="1017478"/>
            <a:ext cx="456527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zh-CN" sz="18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小米</a:t>
            </a:r>
            <a:r>
              <a:rPr lang="en-US" altLang="zh-CN" sz="18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MIX2</a:t>
            </a:r>
            <a:endParaRPr lang="zh-CN" altLang="zh-CN" sz="12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spcAft>
                <a:spcPts val="0"/>
              </a:spcAft>
              <a:buFont typeface="+mj-lt"/>
              <a:buAutoNum type="alphaLcParenR"/>
            </a:pPr>
            <a:r>
              <a:rPr lang="zh-CN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处理器：高通晓龙</a:t>
            </a: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835</a:t>
            </a:r>
            <a:endParaRPr lang="zh-CN" altLang="zh-CN" sz="12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spcAft>
                <a:spcPts val="0"/>
              </a:spcAft>
              <a:buFont typeface="+mj-lt"/>
              <a:buAutoNum type="alphaLcParenR"/>
            </a:pPr>
            <a:r>
              <a:rPr lang="zh-CN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系统：</a:t>
            </a: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Android Nougat(7.1.1)</a:t>
            </a:r>
            <a:endParaRPr lang="zh-CN" altLang="zh-CN" sz="12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spcAft>
                <a:spcPts val="0"/>
              </a:spcAft>
              <a:buFont typeface="+mj-lt"/>
              <a:buAutoNum type="alphaLcParenR"/>
            </a:pPr>
            <a:r>
              <a:rPr lang="zh-CN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分辨率：</a:t>
            </a: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1080*2160</a:t>
            </a:r>
            <a:r>
              <a:rPr lang="zh-CN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像素</a:t>
            </a:r>
            <a:endParaRPr lang="zh-CN" altLang="zh-CN" sz="12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spcAft>
                <a:spcPts val="0"/>
              </a:spcAft>
              <a:buFont typeface="+mj-lt"/>
              <a:buAutoNum type="alphaLcParenR"/>
            </a:pPr>
            <a:r>
              <a:rPr lang="zh-CN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屏幕尺寸：</a:t>
            </a: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5.99</a:t>
            </a:r>
            <a:r>
              <a:rPr lang="zh-CN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英寸</a:t>
            </a:r>
            <a:endParaRPr lang="zh-CN" altLang="zh-CN" sz="12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spcAft>
                <a:spcPts val="0"/>
              </a:spcAft>
              <a:buFont typeface="+mj-lt"/>
              <a:buAutoNum type="alphaLcParenR"/>
            </a:pPr>
            <a:r>
              <a:rPr lang="zh-CN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游戏内存占用：</a:t>
            </a: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0.1G</a:t>
            </a:r>
            <a:endParaRPr lang="zh-CN" altLang="zh-CN" sz="12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r>
              <a:rPr lang="en-US" altLang="zh-CN" sz="18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OnePlus5</a:t>
            </a:r>
            <a:endParaRPr lang="zh-CN" altLang="zh-CN" sz="12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spcAft>
                <a:spcPts val="0"/>
              </a:spcAft>
              <a:buFont typeface="+mj-lt"/>
              <a:buAutoNum type="alphaLcParenR"/>
            </a:pPr>
            <a:r>
              <a:rPr lang="zh-CN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处理器：高通晓龙</a:t>
            </a: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835</a:t>
            </a:r>
            <a:endParaRPr lang="zh-CN" altLang="zh-CN" sz="12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spcAft>
                <a:spcPts val="0"/>
              </a:spcAft>
              <a:buFont typeface="+mj-lt"/>
              <a:buAutoNum type="alphaLcParenR"/>
            </a:pPr>
            <a:r>
              <a:rPr lang="zh-CN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系统：</a:t>
            </a: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H2OS 3.5</a:t>
            </a:r>
            <a:r>
              <a:rPr lang="zh-CN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（基于</a:t>
            </a: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Android Nougat</a:t>
            </a:r>
            <a:r>
              <a:rPr lang="zh-CN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zh-CN" sz="12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spcAft>
                <a:spcPts val="0"/>
              </a:spcAft>
              <a:buFont typeface="+mj-lt"/>
              <a:buAutoNum type="alphaLcParenR"/>
            </a:pPr>
            <a:r>
              <a:rPr lang="zh-CN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分辨率：</a:t>
            </a: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1920x1080</a:t>
            </a:r>
            <a:r>
              <a:rPr lang="zh-CN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像素</a:t>
            </a:r>
            <a:endParaRPr lang="zh-CN" altLang="zh-CN" sz="12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spcAft>
                <a:spcPts val="0"/>
              </a:spcAft>
              <a:buFont typeface="+mj-lt"/>
              <a:buAutoNum type="alphaLcParenR"/>
            </a:pPr>
            <a:r>
              <a:rPr lang="zh-CN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屏幕尺寸：</a:t>
            </a: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5.5</a:t>
            </a:r>
            <a:r>
              <a:rPr lang="zh-CN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英寸</a:t>
            </a:r>
            <a:endParaRPr lang="zh-CN" altLang="zh-CN" sz="12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spcAft>
                <a:spcPts val="0"/>
              </a:spcAft>
              <a:buFont typeface="+mj-lt"/>
              <a:buAutoNum type="alphaLcParenR"/>
            </a:pPr>
            <a:r>
              <a:rPr lang="zh-CN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游戏内存占用：</a:t>
            </a: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0.1G</a:t>
            </a:r>
            <a:endParaRPr lang="zh-CN" altLang="zh-CN" sz="12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119D4CC-FB74-4EEA-95F1-3EBF835D24D9}"/>
              </a:ext>
            </a:extLst>
          </p:cNvPr>
          <p:cNvSpPr/>
          <p:nvPr/>
        </p:nvSpPr>
        <p:spPr>
          <a:xfrm>
            <a:off x="4693023" y="1017477"/>
            <a:ext cx="417531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zh-CN" sz="18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荣耀</a:t>
            </a:r>
            <a:r>
              <a:rPr lang="en-US" altLang="zh-CN" sz="18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endParaRPr lang="zh-CN" altLang="zh-CN" sz="12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spcAft>
                <a:spcPts val="0"/>
              </a:spcAft>
              <a:buFont typeface="+mj-lt"/>
              <a:buAutoNum type="alphaLcParenR"/>
            </a:pPr>
            <a:r>
              <a:rPr lang="zh-CN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处理器：</a:t>
            </a: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kirin935</a:t>
            </a:r>
            <a:endParaRPr lang="zh-CN" altLang="zh-CN" sz="12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spcAft>
                <a:spcPts val="0"/>
              </a:spcAft>
              <a:buFont typeface="+mj-lt"/>
              <a:buAutoNum type="alphaLcParenR"/>
            </a:pPr>
            <a:r>
              <a:rPr lang="zh-CN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系统：</a:t>
            </a: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EMUI3.1</a:t>
            </a:r>
            <a:r>
              <a:rPr lang="zh-CN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（基于</a:t>
            </a: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Android 5.0</a:t>
            </a:r>
            <a:r>
              <a:rPr lang="zh-CN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zh-CN" sz="12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spcAft>
                <a:spcPts val="0"/>
              </a:spcAft>
              <a:buFont typeface="+mj-lt"/>
              <a:buAutoNum type="alphaLcParenR"/>
            </a:pPr>
            <a:r>
              <a:rPr lang="zh-CN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分辨率：</a:t>
            </a: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1920x1080</a:t>
            </a:r>
            <a:r>
              <a:rPr lang="zh-CN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像素</a:t>
            </a:r>
            <a:endParaRPr lang="zh-CN" altLang="zh-CN" sz="12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spcAft>
                <a:spcPts val="0"/>
              </a:spcAft>
              <a:buFont typeface="+mj-lt"/>
              <a:buAutoNum type="alphaLcParenR"/>
            </a:pPr>
            <a:r>
              <a:rPr lang="zh-CN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屏幕尺寸：</a:t>
            </a: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5.2</a:t>
            </a:r>
            <a:r>
              <a:rPr lang="zh-CN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英寸</a:t>
            </a:r>
            <a:endParaRPr lang="zh-CN" altLang="zh-CN" sz="12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spcAft>
                <a:spcPts val="0"/>
              </a:spcAft>
              <a:buFont typeface="+mj-lt"/>
              <a:buAutoNum type="alphaLcParenR"/>
            </a:pPr>
            <a:r>
              <a:rPr lang="zh-CN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游戏内存占用：</a:t>
            </a: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0.1G</a:t>
            </a:r>
            <a:endParaRPr lang="zh-CN" altLang="zh-CN" sz="12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r>
              <a:rPr lang="zh-CN" altLang="zh-CN" sz="18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乐视</a:t>
            </a:r>
            <a:r>
              <a:rPr lang="en-US" altLang="zh-CN" sz="18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Pro2</a:t>
            </a:r>
            <a:endParaRPr lang="zh-CN" altLang="zh-CN" sz="12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spcAft>
                <a:spcPts val="0"/>
              </a:spcAft>
              <a:buFont typeface="+mj-lt"/>
              <a:buAutoNum type="alphaLcParenR"/>
            </a:pPr>
            <a:r>
              <a:rPr lang="zh-CN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处理器：</a:t>
            </a:r>
            <a:r>
              <a:rPr lang="en-US" altLang="zh-CN" sz="16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Helio</a:t>
            </a: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X25 MT6797T</a:t>
            </a:r>
            <a:endParaRPr lang="zh-CN" altLang="zh-CN" sz="12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spcAft>
                <a:spcPts val="0"/>
              </a:spcAft>
              <a:buFont typeface="+mj-lt"/>
              <a:buAutoNum type="alphaLcParenR"/>
            </a:pPr>
            <a:r>
              <a:rPr lang="zh-CN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系统：</a:t>
            </a: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Android M</a:t>
            </a:r>
            <a:r>
              <a:rPr lang="zh-CN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6.0</a:t>
            </a:r>
            <a:r>
              <a:rPr lang="zh-CN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zh-CN" sz="12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spcAft>
                <a:spcPts val="0"/>
              </a:spcAft>
              <a:buFont typeface="+mj-lt"/>
              <a:buAutoNum type="alphaLcParenR"/>
            </a:pPr>
            <a:r>
              <a:rPr lang="zh-CN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分辨率：</a:t>
            </a: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1920x1080</a:t>
            </a:r>
            <a:r>
              <a:rPr lang="zh-CN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像素</a:t>
            </a:r>
            <a:endParaRPr lang="zh-CN" altLang="zh-CN" sz="12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spcAft>
                <a:spcPts val="0"/>
              </a:spcAft>
              <a:buFont typeface="+mj-lt"/>
              <a:buAutoNum type="alphaLcParenR"/>
            </a:pPr>
            <a:r>
              <a:rPr lang="zh-CN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屏幕尺寸：</a:t>
            </a: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5.5</a:t>
            </a:r>
            <a:r>
              <a:rPr lang="zh-CN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英寸</a:t>
            </a:r>
            <a:endParaRPr lang="zh-CN" altLang="zh-CN" sz="12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spcAft>
                <a:spcPts val="0"/>
              </a:spcAft>
              <a:buFont typeface="+mj-lt"/>
              <a:buAutoNum type="alphaLcParenR"/>
            </a:pPr>
            <a:r>
              <a:rPr lang="zh-CN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游戏内存占用：</a:t>
            </a: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0.1G</a:t>
            </a:r>
            <a:endParaRPr lang="zh-CN" altLang="zh-CN" sz="12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6982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00B28A3-FCE4-44D7-BCB0-C938ED868E04}"/>
              </a:ext>
            </a:extLst>
          </p:cNvPr>
          <p:cNvSpPr txBox="1"/>
          <p:nvPr/>
        </p:nvSpPr>
        <p:spPr>
          <a:xfrm>
            <a:off x="4069298" y="227936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用户</a:t>
            </a:r>
          </a:p>
        </p:txBody>
      </p:sp>
    </p:spTree>
    <p:extLst>
      <p:ext uri="{BB962C8B-B14F-4D97-AF65-F5344CB8AC3E}">
        <p14:creationId xmlns:p14="http://schemas.microsoft.com/office/powerpoint/2010/main" val="400824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EB94031-5140-44BC-99D9-1562253F62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28" b="-2"/>
          <a:stretch/>
        </p:blipFill>
        <p:spPr>
          <a:xfrm>
            <a:off x="482600" y="482600"/>
            <a:ext cx="8178799" cy="417829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5B142B2-13E8-41EC-9A2B-CD4C7B05E817}"/>
              </a:ext>
            </a:extLst>
          </p:cNvPr>
          <p:cNvSpPr/>
          <p:nvPr/>
        </p:nvSpPr>
        <p:spPr>
          <a:xfrm>
            <a:off x="813547" y="786653"/>
            <a:ext cx="578224" cy="275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马赛克</a:t>
            </a:r>
          </a:p>
        </p:txBody>
      </p:sp>
    </p:spTree>
    <p:extLst>
      <p:ext uri="{BB962C8B-B14F-4D97-AF65-F5344CB8AC3E}">
        <p14:creationId xmlns:p14="http://schemas.microsoft.com/office/powerpoint/2010/main" val="13689113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9527FCEA-6143-4C5E-8C45-8AC9237ADE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BE016956-CE9F-4946-8834-A8BC3529D0F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0991" y="2702752"/>
            <a:ext cx="3135249" cy="2091056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8">
            <a:extLst>
              <a:ext uri="{FF2B5EF4-FFF2-40B4-BE49-F238E27FC236}">
                <a16:creationId xmlns:a16="http://schemas.microsoft.com/office/drawing/2014/main" id="{D7D9F91F-72C9-4DB9-ABD0-A8180D8262D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0991" y="360045"/>
            <a:ext cx="3135249" cy="2091055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20">
            <a:extLst>
              <a:ext uri="{FF2B5EF4-FFF2-40B4-BE49-F238E27FC236}">
                <a16:creationId xmlns:a16="http://schemas.microsoft.com/office/drawing/2014/main" id="{1A9F23AD-7A55-49F3-A3EC-743F47F36B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5317"/>
            <a:ext cx="5056386" cy="442341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E139437-54F5-4B3C-AA1C-C42B79FC5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85" y="497751"/>
            <a:ext cx="4807563" cy="415854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D762AE6-9A16-4E55-A6A4-06F17C220B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688" y="482600"/>
            <a:ext cx="2223640" cy="18567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840FCD4-4F95-4A01-9AD9-17311E8A6A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904" y="2827811"/>
            <a:ext cx="2891209" cy="182039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7F507C80-24B5-4CD8-892E-17B47CF74817}"/>
              </a:ext>
            </a:extLst>
          </p:cNvPr>
          <p:cNvSpPr txBox="1"/>
          <p:nvPr/>
        </p:nvSpPr>
        <p:spPr>
          <a:xfrm>
            <a:off x="1498632" y="2284539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某位不愿意透露姓名的胡同学</a:t>
            </a:r>
            <a:r>
              <a:rPr lang="en-US" altLang="zh-CN" sz="3200" b="1" dirty="0"/>
              <a:t>……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5025409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0FBA0E4-DB8A-4CC5-B7EC-BD62A9628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867" y="2129974"/>
            <a:ext cx="4016088" cy="9373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AFAC19F-B40B-40BA-922E-46C662AB11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867" y="3194573"/>
            <a:ext cx="4907705" cy="9068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D7007FD-12B6-44F0-A65B-A44DCBB2FC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867" y="1080616"/>
            <a:ext cx="2674852" cy="9221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67252B4D-9AEA-4F07-A782-FFB6C9A7C4D0}"/>
              </a:ext>
            </a:extLst>
          </p:cNvPr>
          <p:cNvSpPr/>
          <p:nvPr/>
        </p:nvSpPr>
        <p:spPr>
          <a:xfrm>
            <a:off x="3679505" y="1342730"/>
            <a:ext cx="1270747" cy="24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马赛克</a:t>
            </a:r>
          </a:p>
        </p:txBody>
      </p:sp>
    </p:spTree>
    <p:extLst>
      <p:ext uri="{BB962C8B-B14F-4D97-AF65-F5344CB8AC3E}">
        <p14:creationId xmlns:p14="http://schemas.microsoft.com/office/powerpoint/2010/main" val="6721572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00B28A3-FCE4-44D7-BCB0-C938ED868E04}"/>
              </a:ext>
            </a:extLst>
          </p:cNvPr>
          <p:cNvSpPr txBox="1"/>
          <p:nvPr/>
        </p:nvSpPr>
        <p:spPr>
          <a:xfrm>
            <a:off x="4069298" y="227936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发布</a:t>
            </a:r>
          </a:p>
        </p:txBody>
      </p:sp>
    </p:spTree>
    <p:extLst>
      <p:ext uri="{BB962C8B-B14F-4D97-AF65-F5344CB8AC3E}">
        <p14:creationId xmlns:p14="http://schemas.microsoft.com/office/powerpoint/2010/main" val="55216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00B28A3-FCE4-44D7-BCB0-C938ED868E04}"/>
              </a:ext>
            </a:extLst>
          </p:cNvPr>
          <p:cNvSpPr txBox="1"/>
          <p:nvPr/>
        </p:nvSpPr>
        <p:spPr>
          <a:xfrm>
            <a:off x="4069298" y="227936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发布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52E9DF9-E3CE-422E-8AF4-81B9FE0870CC}"/>
              </a:ext>
            </a:extLst>
          </p:cNvPr>
          <p:cNvSpPr txBox="1"/>
          <p:nvPr/>
        </p:nvSpPr>
        <p:spPr>
          <a:xfrm>
            <a:off x="3750300" y="2279362"/>
            <a:ext cx="1643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GG……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86051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596DDF4-EE6B-45E8-8D36-96127E325206}"/>
              </a:ext>
            </a:extLst>
          </p:cNvPr>
          <p:cNvSpPr txBox="1"/>
          <p:nvPr/>
        </p:nvSpPr>
        <p:spPr>
          <a:xfrm>
            <a:off x="4071036" y="2279362"/>
            <a:ext cx="1001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塔防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E5F0BC5-D1E2-4789-93E0-AC7286D7F5CD}"/>
              </a:ext>
            </a:extLst>
          </p:cNvPr>
          <p:cNvSpPr txBox="1"/>
          <p:nvPr/>
        </p:nvSpPr>
        <p:spPr>
          <a:xfrm>
            <a:off x="2751350" y="2279361"/>
            <a:ext cx="1411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做一个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F26626-FD04-4CFC-A6C7-D57C178E9C05}"/>
              </a:ext>
            </a:extLst>
          </p:cNvPr>
          <p:cNvSpPr/>
          <p:nvPr/>
        </p:nvSpPr>
        <p:spPr>
          <a:xfrm>
            <a:off x="4976878" y="227936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小游戏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910BB11-4178-4EB0-ABE2-94DEB4EC45D0}"/>
              </a:ext>
            </a:extLst>
          </p:cNvPr>
          <p:cNvSpPr txBox="1"/>
          <p:nvPr/>
        </p:nvSpPr>
        <p:spPr>
          <a:xfrm>
            <a:off x="1535654" y="2279360"/>
            <a:ext cx="1001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塔防</a:t>
            </a:r>
          </a:p>
        </p:txBody>
      </p:sp>
    </p:spTree>
    <p:extLst>
      <p:ext uri="{BB962C8B-B14F-4D97-AF65-F5344CB8AC3E}">
        <p14:creationId xmlns:p14="http://schemas.microsoft.com/office/powerpoint/2010/main" val="365130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DE22E9D-950C-449D-8B4F-D95A81A69A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1040249"/>
            <a:ext cx="8178799" cy="376224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684A579-F79D-443E-A680-71C2AFFCFAF4}"/>
              </a:ext>
            </a:extLst>
          </p:cNvPr>
          <p:cNvSpPr txBox="1"/>
          <p:nvPr/>
        </p:nvSpPr>
        <p:spPr>
          <a:xfrm>
            <a:off x="3043375" y="359953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百度开发者中心</a:t>
            </a:r>
          </a:p>
        </p:txBody>
      </p:sp>
    </p:spTree>
    <p:extLst>
      <p:ext uri="{BB962C8B-B14F-4D97-AF65-F5344CB8AC3E}">
        <p14:creationId xmlns:p14="http://schemas.microsoft.com/office/powerpoint/2010/main" val="368360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79EB246-39F3-41F3-ABFD-41C67B392A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1" t="13474" r="823" b="-13472"/>
          <a:stretch/>
        </p:blipFill>
        <p:spPr>
          <a:xfrm>
            <a:off x="4064448" y="2448810"/>
            <a:ext cx="4596951" cy="26946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0C51EFB-29B0-4419-9F56-EA8CF4C750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5" r="2599" b="2"/>
          <a:stretch/>
        </p:blipFill>
        <p:spPr>
          <a:xfrm>
            <a:off x="482600" y="-3"/>
            <a:ext cx="4562033" cy="2940032"/>
          </a:xfrm>
          <a:custGeom>
            <a:avLst/>
            <a:gdLst>
              <a:gd name="connsiteX0" fmla="*/ 0 w 6082711"/>
              <a:gd name="connsiteY0" fmla="*/ 0 h 3920044"/>
              <a:gd name="connsiteX1" fmla="*/ 6082711 w 6082711"/>
              <a:gd name="connsiteY1" fmla="*/ 0 h 3920044"/>
              <a:gd name="connsiteX2" fmla="*/ 6082711 w 6082711"/>
              <a:gd name="connsiteY2" fmla="*/ 3103225 h 3920044"/>
              <a:gd name="connsiteX3" fmla="*/ 4614930 w 6082711"/>
              <a:gd name="connsiteY3" fmla="*/ 3103225 h 3920044"/>
              <a:gd name="connsiteX4" fmla="*/ 4614930 w 6082711"/>
              <a:gd name="connsiteY4" fmla="*/ 3920044 h 3920044"/>
              <a:gd name="connsiteX5" fmla="*/ 0 w 6082711"/>
              <a:gd name="connsiteY5" fmla="*/ 3920044 h 392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97C36FC-DEAA-4DCA-B0AB-7F9357FA401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65283" y="482600"/>
            <a:ext cx="3496116" cy="184555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8C38CD-A630-49FF-8417-6792A2B13F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1" y="3060047"/>
            <a:ext cx="3461197" cy="1617109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3B776DB-1A2E-491E-9363-3AABEB53402B}"/>
              </a:ext>
            </a:extLst>
          </p:cNvPr>
          <p:cNvSpPr txBox="1"/>
          <p:nvPr/>
        </p:nvSpPr>
        <p:spPr>
          <a:xfrm>
            <a:off x="6084805" y="111298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阿里豌豆荚</a:t>
            </a: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23CA5F9D-AC02-4421-9796-792D51954BA0}"/>
              </a:ext>
            </a:extLst>
          </p:cNvPr>
          <p:cNvSpPr/>
          <p:nvPr/>
        </p:nvSpPr>
        <p:spPr>
          <a:xfrm rot="10800000">
            <a:off x="5397452" y="1159968"/>
            <a:ext cx="687353" cy="49081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2398ABF-1B92-4EC9-8367-FA1D96B851E7}"/>
              </a:ext>
            </a:extLst>
          </p:cNvPr>
          <p:cNvSpPr txBox="1"/>
          <p:nvPr/>
        </p:nvSpPr>
        <p:spPr>
          <a:xfrm>
            <a:off x="449154" y="3699219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腾讯开放平台</a:t>
            </a:r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6CB05E12-8235-47FC-9517-A7959B49A56D}"/>
              </a:ext>
            </a:extLst>
          </p:cNvPr>
          <p:cNvSpPr/>
          <p:nvPr/>
        </p:nvSpPr>
        <p:spPr>
          <a:xfrm>
            <a:off x="3004902" y="3746199"/>
            <a:ext cx="687353" cy="49081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628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E861A00-86E9-4C12-BDEA-814158E25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87" y="1268577"/>
            <a:ext cx="7681626" cy="352074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23BC330-BFAF-4163-8FD0-B057260C78DA}"/>
              </a:ext>
            </a:extLst>
          </p:cNvPr>
          <p:cNvSpPr txBox="1"/>
          <p:nvPr/>
        </p:nvSpPr>
        <p:spPr>
          <a:xfrm>
            <a:off x="1110749" y="269099"/>
            <a:ext cx="730206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err="1"/>
              <a:t>Github</a:t>
            </a:r>
            <a:r>
              <a:rPr lang="zh-CN" altLang="en-US" sz="3200" b="1" dirty="0"/>
              <a:t>：</a:t>
            </a:r>
            <a:endParaRPr lang="en-US" altLang="zh-CN" sz="3200" b="1" dirty="0"/>
          </a:p>
          <a:p>
            <a:r>
              <a:rPr lang="zh-CN" altLang="en-US" sz="1800" dirty="0"/>
              <a:t>https://github.com/SE2017-G01/TowerDefense-game/releases/tag/1.0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559636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2525713" y="1370013"/>
            <a:ext cx="1130300" cy="1130300"/>
            <a:chOff x="2558424" y="1401428"/>
            <a:chExt cx="1318727" cy="1318727"/>
          </a:xfrm>
        </p:grpSpPr>
        <p:sp>
          <p:nvSpPr>
            <p:cNvPr id="2" name="椭圆 1"/>
            <p:cNvSpPr/>
            <p:nvPr/>
          </p:nvSpPr>
          <p:spPr>
            <a:xfrm>
              <a:off x="2558424" y="1401428"/>
              <a:ext cx="1318727" cy="1318727"/>
            </a:xfrm>
            <a:prstGeom prst="ellipse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63" name="Freeform 11"/>
            <p:cNvSpPr>
              <a:spLocks/>
            </p:cNvSpPr>
            <p:nvPr/>
          </p:nvSpPr>
          <p:spPr bwMode="auto">
            <a:xfrm>
              <a:off x="2675109" y="1814456"/>
              <a:ext cx="1085357" cy="598243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2360613" y="2635280"/>
            <a:ext cx="1462087" cy="1042959"/>
            <a:chOff x="4447677" y="2013650"/>
            <a:chExt cx="1461654" cy="1044206"/>
          </a:xfrm>
        </p:grpSpPr>
        <p:sp>
          <p:nvSpPr>
            <p:cNvPr id="3" name="文本框 2"/>
            <p:cNvSpPr txBox="1"/>
            <p:nvPr/>
          </p:nvSpPr>
          <p:spPr>
            <a:xfrm>
              <a:off x="4447677" y="2226600"/>
              <a:ext cx="1461654" cy="8312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800" b="1" dirty="0">
                  <a:solidFill>
                    <a:schemeClr val="accent6">
                      <a:lumMod val="75000"/>
                    </a:schemeClr>
                  </a:solidFill>
                  <a:latin typeface="+mn-lt"/>
                  <a:ea typeface="+mn-ea"/>
                </a:rPr>
                <a:t>总结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528614" y="2013650"/>
              <a:ext cx="1298190" cy="3081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accent6">
                      <a:lumMod val="75000"/>
                    </a:schemeClr>
                  </a:solidFill>
                  <a:latin typeface="+mn-lt"/>
                  <a:ea typeface="+mn-ea"/>
                </a:rPr>
                <a:t>PART FOUR</a:t>
              </a:r>
              <a:endParaRPr lang="zh-CN" altLang="en-US" sz="14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8" name="TextBox 49"/>
          <p:cNvSpPr txBox="1"/>
          <p:nvPr/>
        </p:nvSpPr>
        <p:spPr>
          <a:xfrm>
            <a:off x="4518025" y="1157288"/>
            <a:ext cx="146706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剩下的事情</a:t>
            </a:r>
          </a:p>
        </p:txBody>
      </p:sp>
      <p:grpSp>
        <p:nvGrpSpPr>
          <p:cNvPr id="9" name="组合 8"/>
          <p:cNvGrpSpPr>
            <a:grpSpLocks/>
          </p:cNvGrpSpPr>
          <p:nvPr/>
        </p:nvGrpSpPr>
        <p:grpSpPr bwMode="auto">
          <a:xfrm>
            <a:off x="4203700" y="1249363"/>
            <a:ext cx="180975" cy="2797175"/>
            <a:chOff x="6032873" y="1880798"/>
            <a:chExt cx="180975" cy="2796989"/>
          </a:xfrm>
        </p:grpSpPr>
        <p:sp>
          <p:nvSpPr>
            <p:cNvPr id="10" name="直接连接符 14"/>
            <p:cNvSpPr>
              <a:spLocks noChangeShapeType="1"/>
            </p:cNvSpPr>
            <p:nvPr/>
          </p:nvSpPr>
          <p:spPr bwMode="auto">
            <a:xfrm>
              <a:off x="6123361" y="1898259"/>
              <a:ext cx="0" cy="2689046"/>
            </a:xfrm>
            <a:prstGeom prst="line">
              <a:avLst/>
            </a:prstGeom>
            <a:solidFill>
              <a:srgbClr val="414455"/>
            </a:solidFill>
            <a:ln w="38100" cap="flat" cmpd="sng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1" name="椭圆 7"/>
            <p:cNvSpPr>
              <a:spLocks noChangeArrowheads="1"/>
            </p:cNvSpPr>
            <p:nvPr/>
          </p:nvSpPr>
          <p:spPr bwMode="auto">
            <a:xfrm>
              <a:off x="6032873" y="1880798"/>
              <a:ext cx="180975" cy="17937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2" name="椭圆 8"/>
            <p:cNvSpPr>
              <a:spLocks noChangeArrowheads="1"/>
            </p:cNvSpPr>
            <p:nvPr/>
          </p:nvSpPr>
          <p:spPr bwMode="auto">
            <a:xfrm>
              <a:off x="6032873" y="2534805"/>
              <a:ext cx="180975" cy="1809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3" name="椭圆 9"/>
            <p:cNvSpPr>
              <a:spLocks noChangeArrowheads="1"/>
            </p:cNvSpPr>
            <p:nvPr/>
          </p:nvSpPr>
          <p:spPr bwMode="auto">
            <a:xfrm>
              <a:off x="6032873" y="3188811"/>
              <a:ext cx="180975" cy="1809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4" name="椭圆 10"/>
            <p:cNvSpPr>
              <a:spLocks noChangeArrowheads="1"/>
            </p:cNvSpPr>
            <p:nvPr/>
          </p:nvSpPr>
          <p:spPr bwMode="auto">
            <a:xfrm>
              <a:off x="6032873" y="3842818"/>
              <a:ext cx="180975" cy="1809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5" name="椭圆 11"/>
            <p:cNvSpPr>
              <a:spLocks noChangeArrowheads="1"/>
            </p:cNvSpPr>
            <p:nvPr/>
          </p:nvSpPr>
          <p:spPr bwMode="auto">
            <a:xfrm>
              <a:off x="6032873" y="4498411"/>
              <a:ext cx="180975" cy="1793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</p:grpSp>
      <p:sp>
        <p:nvSpPr>
          <p:cNvPr id="16" name="TextBox 64"/>
          <p:cNvSpPr txBox="1"/>
          <p:nvPr/>
        </p:nvSpPr>
        <p:spPr>
          <a:xfrm>
            <a:off x="4518025" y="1779588"/>
            <a:ext cx="121058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版本控制</a:t>
            </a:r>
          </a:p>
        </p:txBody>
      </p:sp>
      <p:sp>
        <p:nvSpPr>
          <p:cNvPr id="17" name="TextBox 65"/>
          <p:cNvSpPr txBox="1"/>
          <p:nvPr/>
        </p:nvSpPr>
        <p:spPr>
          <a:xfrm>
            <a:off x="4518025" y="2435225"/>
            <a:ext cx="121058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团队协作</a:t>
            </a:r>
          </a:p>
        </p:txBody>
      </p:sp>
      <p:sp>
        <p:nvSpPr>
          <p:cNvPr id="18" name="TextBox 66"/>
          <p:cNvSpPr txBox="1"/>
          <p:nvPr/>
        </p:nvSpPr>
        <p:spPr>
          <a:xfrm>
            <a:off x="4518025" y="3089275"/>
            <a:ext cx="121058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个人总结</a:t>
            </a:r>
          </a:p>
        </p:txBody>
      </p:sp>
      <p:sp>
        <p:nvSpPr>
          <p:cNvPr id="19" name="TextBox 73"/>
          <p:cNvSpPr txBox="1"/>
          <p:nvPr/>
        </p:nvSpPr>
        <p:spPr>
          <a:xfrm>
            <a:off x="4518025" y="3730625"/>
            <a:ext cx="121058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小组评价</a:t>
            </a:r>
          </a:p>
        </p:txBody>
      </p:sp>
    </p:spTree>
    <p:extLst>
      <p:ext uri="{BB962C8B-B14F-4D97-AF65-F5344CB8AC3E}">
        <p14:creationId xmlns:p14="http://schemas.microsoft.com/office/powerpoint/2010/main" val="10367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650"/>
                            </p:stCondLst>
                            <p:childTnLst>
                              <p:par>
                                <p:cTn id="1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15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650"/>
                            </p:stCondLst>
                            <p:childTnLst>
                              <p:par>
                                <p:cTn id="2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7" grpId="0"/>
      <p:bldP spid="18" grpId="0"/>
      <p:bldP spid="1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65F88EA4-5E5E-4761-86A2-A004AC172C29}"/>
              </a:ext>
            </a:extLst>
          </p:cNvPr>
          <p:cNvSpPr txBox="1"/>
          <p:nvPr/>
        </p:nvSpPr>
        <p:spPr>
          <a:xfrm>
            <a:off x="3453745" y="227936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剩下的事情</a:t>
            </a:r>
          </a:p>
        </p:txBody>
      </p:sp>
    </p:spTree>
    <p:extLst>
      <p:ext uri="{BB962C8B-B14F-4D97-AF65-F5344CB8AC3E}">
        <p14:creationId xmlns:p14="http://schemas.microsoft.com/office/powerpoint/2010/main" val="36045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65F88EA4-5E5E-4761-86A2-A004AC172C29}"/>
              </a:ext>
            </a:extLst>
          </p:cNvPr>
          <p:cNvSpPr txBox="1"/>
          <p:nvPr/>
        </p:nvSpPr>
        <p:spPr>
          <a:xfrm>
            <a:off x="4129576" y="227936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修复细节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6D43AA-EEFF-4D57-BB98-FC6BF3050E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8"/>
          <a:stretch/>
        </p:blipFill>
        <p:spPr>
          <a:xfrm rot="16200000">
            <a:off x="1168842" y="-136854"/>
            <a:ext cx="1928812" cy="305136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427F4BB-B31C-4597-8582-0A9FAEF930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495" y="851571"/>
            <a:ext cx="2751058" cy="107451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CBB8EEA-ABB5-486E-9BA8-C165229BFD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21" y="2966079"/>
            <a:ext cx="3377453" cy="18680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5D561E4-3AC3-44EA-8E7B-DDF8979745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511" y="3210428"/>
            <a:ext cx="2591025" cy="137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5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65F88EA4-5E5E-4761-86A2-A004AC172C29}"/>
              </a:ext>
            </a:extLst>
          </p:cNvPr>
          <p:cNvSpPr txBox="1"/>
          <p:nvPr/>
        </p:nvSpPr>
        <p:spPr>
          <a:xfrm>
            <a:off x="3658929" y="227936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加入音效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F30DDB-4EA1-409D-AEBD-B45DFD6D8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068" y="611832"/>
            <a:ext cx="4907705" cy="90685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C04F956-A41C-49CC-B510-E108868E1B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78" y="3081103"/>
            <a:ext cx="2042337" cy="96020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632BA17-E68C-4A1E-B76D-430E39DD1D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78" y="4041306"/>
            <a:ext cx="2903472" cy="61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5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65F88EA4-5E5E-4761-86A2-A004AC172C29}"/>
              </a:ext>
            </a:extLst>
          </p:cNvPr>
          <p:cNvSpPr txBox="1"/>
          <p:nvPr/>
        </p:nvSpPr>
        <p:spPr>
          <a:xfrm>
            <a:off x="3658929" y="113855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丰富内容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7E900E-0D35-4421-BB11-15E21D003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34" y="367214"/>
            <a:ext cx="2640135" cy="39653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A48C071-9026-4FDF-8DD7-112AB3C010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18" b="13983"/>
          <a:stretch/>
        </p:blipFill>
        <p:spPr>
          <a:xfrm>
            <a:off x="5858407" y="145063"/>
            <a:ext cx="2598645" cy="25717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9B03F69-3A8A-421C-A7A1-436ED126B5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1424" y="2864137"/>
            <a:ext cx="5822576" cy="202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6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4F99B5B-7B6B-442A-97F7-534B3429183E}"/>
              </a:ext>
            </a:extLst>
          </p:cNvPr>
          <p:cNvSpPr txBox="1"/>
          <p:nvPr/>
        </p:nvSpPr>
        <p:spPr>
          <a:xfrm>
            <a:off x="4159066" y="2248584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Git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16610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694BE7E-62A8-4A48-9B1F-AB38B9CAF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68" y="345333"/>
            <a:ext cx="5300992" cy="445283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131F61C-18C0-4646-83F0-FFB6AE3212CD}"/>
              </a:ext>
            </a:extLst>
          </p:cNvPr>
          <p:cNvSpPr txBox="1"/>
          <p:nvPr/>
        </p:nvSpPr>
        <p:spPr>
          <a:xfrm>
            <a:off x="6626737" y="227705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版本控制</a:t>
            </a:r>
          </a:p>
        </p:txBody>
      </p:sp>
    </p:spTree>
    <p:extLst>
      <p:ext uri="{BB962C8B-B14F-4D97-AF65-F5344CB8AC3E}">
        <p14:creationId xmlns:p14="http://schemas.microsoft.com/office/powerpoint/2010/main" val="348979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910BB11-4178-4EB0-ABE2-94DEB4EC45D0}"/>
              </a:ext>
            </a:extLst>
          </p:cNvPr>
          <p:cNvSpPr txBox="1"/>
          <p:nvPr/>
        </p:nvSpPr>
        <p:spPr>
          <a:xfrm>
            <a:off x="1535654" y="2279360"/>
            <a:ext cx="1001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塔防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8EF8993D-A40C-4A54-B9A9-38E47AAEDFFB}"/>
              </a:ext>
            </a:extLst>
          </p:cNvPr>
          <p:cNvCxnSpPr>
            <a:cxnSpLocks/>
            <a:endCxn id="25" idx="1"/>
          </p:cNvCxnSpPr>
          <p:nvPr/>
        </p:nvCxnSpPr>
        <p:spPr bwMode="auto">
          <a:xfrm>
            <a:off x="3578658" y="1126988"/>
            <a:ext cx="1415906" cy="447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74E1D332-F225-4DF0-84F7-40AE4BBBF53A}"/>
              </a:ext>
            </a:extLst>
          </p:cNvPr>
          <p:cNvCxnSpPr>
            <a:cxnSpLocks/>
            <a:endCxn id="26" idx="1"/>
          </p:cNvCxnSpPr>
          <p:nvPr/>
        </p:nvCxnSpPr>
        <p:spPr bwMode="auto">
          <a:xfrm>
            <a:off x="3578658" y="1853483"/>
            <a:ext cx="141590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901E09C1-E205-48B1-A303-6E2196614E97}"/>
              </a:ext>
            </a:extLst>
          </p:cNvPr>
          <p:cNvCxnSpPr>
            <a:cxnSpLocks/>
            <a:endCxn id="27" idx="1"/>
          </p:cNvCxnSpPr>
          <p:nvPr/>
        </p:nvCxnSpPr>
        <p:spPr bwMode="auto">
          <a:xfrm flipV="1">
            <a:off x="3539510" y="2569372"/>
            <a:ext cx="1455054" cy="2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862F208-BE67-40E5-AAB5-ECC62E21DBF9}"/>
              </a:ext>
            </a:extLst>
          </p:cNvPr>
          <p:cNvCxnSpPr>
            <a:cxnSpLocks/>
          </p:cNvCxnSpPr>
          <p:nvPr/>
        </p:nvCxnSpPr>
        <p:spPr bwMode="auto">
          <a:xfrm>
            <a:off x="3578657" y="609884"/>
            <a:ext cx="0" cy="3899771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36A69706-163F-45D0-BC53-D44BAE793E90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>
            <a:off x="2537582" y="2571748"/>
            <a:ext cx="1041076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6079201C-F960-4966-90E8-4B9B29CA7107}"/>
              </a:ext>
            </a:extLst>
          </p:cNvPr>
          <p:cNvCxnSpPr>
            <a:cxnSpLocks/>
            <a:endCxn id="34" idx="1"/>
          </p:cNvCxnSpPr>
          <p:nvPr/>
        </p:nvCxnSpPr>
        <p:spPr bwMode="auto">
          <a:xfrm>
            <a:off x="3578658" y="4007276"/>
            <a:ext cx="1415906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5E398D1B-006A-4082-BF37-2E3913D983CB}"/>
              </a:ext>
            </a:extLst>
          </p:cNvPr>
          <p:cNvCxnSpPr>
            <a:cxnSpLocks/>
          </p:cNvCxnSpPr>
          <p:nvPr/>
        </p:nvCxnSpPr>
        <p:spPr bwMode="auto">
          <a:xfrm>
            <a:off x="3578658" y="3285259"/>
            <a:ext cx="141590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1F4B424D-9528-46F6-8F4F-117DE924E321}"/>
              </a:ext>
            </a:extLst>
          </p:cNvPr>
          <p:cNvSpPr txBox="1"/>
          <p:nvPr/>
        </p:nvSpPr>
        <p:spPr>
          <a:xfrm>
            <a:off x="4994564" y="839079"/>
            <a:ext cx="1001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起点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79D3D4C-7955-42B7-AE15-76F5004A162A}"/>
              </a:ext>
            </a:extLst>
          </p:cNvPr>
          <p:cNvSpPr txBox="1"/>
          <p:nvPr/>
        </p:nvSpPr>
        <p:spPr>
          <a:xfrm>
            <a:off x="4994564" y="1561095"/>
            <a:ext cx="1001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终点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458E229-057C-4C93-9D20-524C6F007DD5}"/>
              </a:ext>
            </a:extLst>
          </p:cNvPr>
          <p:cNvSpPr txBox="1"/>
          <p:nvPr/>
        </p:nvSpPr>
        <p:spPr>
          <a:xfrm>
            <a:off x="4994564" y="2276984"/>
            <a:ext cx="1001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路径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36B4617-A6F1-4CED-895A-D129EFB7A86F}"/>
              </a:ext>
            </a:extLst>
          </p:cNvPr>
          <p:cNvSpPr txBox="1"/>
          <p:nvPr/>
        </p:nvSpPr>
        <p:spPr>
          <a:xfrm>
            <a:off x="4994564" y="2988012"/>
            <a:ext cx="1001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怪兽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DC5AB90-17EE-45D8-B6EA-8AD95B1D3DA6}"/>
              </a:ext>
            </a:extLst>
          </p:cNvPr>
          <p:cNvSpPr txBox="1"/>
          <p:nvPr/>
        </p:nvSpPr>
        <p:spPr>
          <a:xfrm>
            <a:off x="4994564" y="3714889"/>
            <a:ext cx="1001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防御</a:t>
            </a:r>
          </a:p>
        </p:txBody>
      </p:sp>
      <p:sp>
        <p:nvSpPr>
          <p:cNvPr id="41" name="椭圆 7">
            <a:extLst>
              <a:ext uri="{FF2B5EF4-FFF2-40B4-BE49-F238E27FC236}">
                <a16:creationId xmlns:a16="http://schemas.microsoft.com/office/drawing/2014/main" id="{F43A6894-0E26-47CA-AA1D-7F742C36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8169" y="527251"/>
            <a:ext cx="180975" cy="179387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 cap="flat" cmpd="sng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1350">
              <a:solidFill>
                <a:srgbClr val="FFFFFF"/>
              </a:solidFill>
              <a:latin typeface="造字工房悦黑体验版纤细体" pitchFamily="50" charset="-122"/>
              <a:ea typeface="造字工房悦黑体验版纤细体" pitchFamily="50" charset="-122"/>
              <a:sym typeface="造字工房悦黑体验版纤细体" pitchFamily="50" charset="-122"/>
            </a:endParaRPr>
          </a:p>
        </p:txBody>
      </p:sp>
      <p:sp>
        <p:nvSpPr>
          <p:cNvPr id="43" name="椭圆 7">
            <a:extLst>
              <a:ext uri="{FF2B5EF4-FFF2-40B4-BE49-F238E27FC236}">
                <a16:creationId xmlns:a16="http://schemas.microsoft.com/office/drawing/2014/main" id="{71573D80-57ED-4698-94CC-6F4B54C5A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8170" y="4441766"/>
            <a:ext cx="180975" cy="179387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 cap="flat" cmpd="sng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1350">
              <a:solidFill>
                <a:srgbClr val="FFFFFF"/>
              </a:solidFill>
              <a:latin typeface="造字工房悦黑体验版纤细体" pitchFamily="50" charset="-122"/>
              <a:ea typeface="造字工房悦黑体验版纤细体" pitchFamily="50" charset="-122"/>
              <a:sym typeface="造字工房悦黑体验版纤细体" pitchFamily="50" charset="-122"/>
            </a:endParaRPr>
          </a:p>
        </p:txBody>
      </p:sp>
      <p:sp>
        <p:nvSpPr>
          <p:cNvPr id="46" name="椭圆 7">
            <a:extLst>
              <a:ext uri="{FF2B5EF4-FFF2-40B4-BE49-F238E27FC236}">
                <a16:creationId xmlns:a16="http://schemas.microsoft.com/office/drawing/2014/main" id="{1A54819A-5C58-4377-AD76-B7E0D89ED1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7094" y="2482056"/>
            <a:ext cx="180975" cy="179387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 cap="flat" cmpd="sng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1350">
              <a:solidFill>
                <a:srgbClr val="FFFFFF"/>
              </a:solidFill>
              <a:latin typeface="造字工房悦黑体验版纤细体" pitchFamily="50" charset="-122"/>
              <a:ea typeface="造字工房悦黑体验版纤细体" pitchFamily="50" charset="-122"/>
              <a:sym typeface="造字工房悦黑体验版纤细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72122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177A369-4D6A-4DC8-ACCB-538BD6027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58" y="1702033"/>
            <a:ext cx="5257047" cy="173482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2350F3-DB83-413A-980B-1CEB9249866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339948" y="1178110"/>
            <a:ext cx="0" cy="2782670"/>
          </a:xfrm>
          <a:prstGeom prst="line">
            <a:avLst/>
          </a:prstGeom>
          <a:ln>
            <a:solidFill>
              <a:srgbClr val="EB7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6EB46345-FD29-49A0-8F00-55837D70C3D7}"/>
              </a:ext>
            </a:extLst>
          </p:cNvPr>
          <p:cNvSpPr txBox="1"/>
          <p:nvPr/>
        </p:nvSpPr>
        <p:spPr>
          <a:xfrm>
            <a:off x="136286" y="1862528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master</a:t>
            </a:r>
            <a:endParaRPr lang="zh-CN" altLang="en-US" sz="14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6EC272D-9E0C-4C6B-8CED-3DDB4356661B}"/>
              </a:ext>
            </a:extLst>
          </p:cNvPr>
          <p:cNvSpPr txBox="1"/>
          <p:nvPr/>
        </p:nvSpPr>
        <p:spPr>
          <a:xfrm>
            <a:off x="353265" y="2073089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dev</a:t>
            </a:r>
            <a:endParaRPr lang="zh-CN" altLang="en-US" sz="14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7171BCD-FC1F-4CBA-8905-B2861753FAE1}"/>
              </a:ext>
            </a:extLst>
          </p:cNvPr>
          <p:cNvSpPr txBox="1"/>
          <p:nvPr/>
        </p:nvSpPr>
        <p:spPr>
          <a:xfrm>
            <a:off x="185980" y="231710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潘笑天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A6F5A8C-26A5-4651-89DA-8937F4994D24}"/>
              </a:ext>
            </a:extLst>
          </p:cNvPr>
          <p:cNvSpPr txBox="1"/>
          <p:nvPr/>
        </p:nvSpPr>
        <p:spPr>
          <a:xfrm>
            <a:off x="185979" y="252767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杨嘉诚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EF60BB5-E211-46CB-9BAA-B5F992321637}"/>
              </a:ext>
            </a:extLst>
          </p:cNvPr>
          <p:cNvSpPr txBox="1"/>
          <p:nvPr/>
        </p:nvSpPr>
        <p:spPr>
          <a:xfrm>
            <a:off x="192123" y="289211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倪晨攀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E389093-D1F5-4F9A-895C-911AE4BCD861}"/>
              </a:ext>
            </a:extLst>
          </p:cNvPr>
          <p:cNvSpPr txBox="1"/>
          <p:nvPr/>
        </p:nvSpPr>
        <p:spPr>
          <a:xfrm>
            <a:off x="6339948" y="1394256"/>
            <a:ext cx="2518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master</a:t>
            </a:r>
            <a:r>
              <a:rPr lang="zh-CN" altLang="en-US" sz="1600" b="1" dirty="0"/>
              <a:t>分支：</a:t>
            </a:r>
            <a:endParaRPr lang="en-US" altLang="zh-CN" sz="1600" b="1" dirty="0"/>
          </a:p>
          <a:p>
            <a:r>
              <a:rPr lang="en-US" altLang="zh-CN" sz="1600" b="1" dirty="0"/>
              <a:t>	</a:t>
            </a:r>
            <a:r>
              <a:rPr lang="zh-CN" altLang="en-US" sz="1600" b="1" dirty="0"/>
              <a:t>用于发布新的版本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A7FDF65-2411-4089-81CE-85C3B10FACEC}"/>
              </a:ext>
            </a:extLst>
          </p:cNvPr>
          <p:cNvSpPr txBox="1"/>
          <p:nvPr/>
        </p:nvSpPr>
        <p:spPr>
          <a:xfrm>
            <a:off x="6339947" y="2143187"/>
            <a:ext cx="2723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dev</a:t>
            </a:r>
            <a:r>
              <a:rPr lang="zh-CN" altLang="en-US" sz="1600" b="1" dirty="0"/>
              <a:t>分支：</a:t>
            </a:r>
            <a:endParaRPr lang="en-US" altLang="zh-CN" sz="1600" b="1" dirty="0"/>
          </a:p>
          <a:p>
            <a:r>
              <a:rPr lang="en-US" altLang="zh-CN" sz="1600" b="1" dirty="0"/>
              <a:t>	</a:t>
            </a:r>
            <a:r>
              <a:rPr lang="zh-CN" altLang="en-US" sz="1600" b="1" dirty="0"/>
              <a:t>用于开发的默认分支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503435C-7FDA-45F9-904D-0B01E0E98CBA}"/>
              </a:ext>
            </a:extLst>
          </p:cNvPr>
          <p:cNvSpPr txBox="1"/>
          <p:nvPr/>
        </p:nvSpPr>
        <p:spPr>
          <a:xfrm>
            <a:off x="6339947" y="2892119"/>
            <a:ext cx="2387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每一名成员都有一个自己的开发分支，时不时合并到</a:t>
            </a:r>
            <a:r>
              <a:rPr lang="en-US" altLang="zh-CN" sz="1600" b="1" dirty="0"/>
              <a:t>dev</a:t>
            </a:r>
            <a:r>
              <a:rPr lang="zh-CN" altLang="en-US" sz="1600" b="1" dirty="0"/>
              <a:t>分支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C018472-061C-4AEC-8CFB-3EFD917C1291}"/>
              </a:ext>
            </a:extLst>
          </p:cNvPr>
          <p:cNvSpPr txBox="1"/>
          <p:nvPr/>
        </p:nvSpPr>
        <p:spPr>
          <a:xfrm>
            <a:off x="3658929" y="59333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团队协作</a:t>
            </a:r>
          </a:p>
        </p:txBody>
      </p:sp>
    </p:spTree>
    <p:extLst>
      <p:ext uri="{BB962C8B-B14F-4D97-AF65-F5344CB8AC3E}">
        <p14:creationId xmlns:p14="http://schemas.microsoft.com/office/powerpoint/2010/main" val="3795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65F88EA4-5E5E-4761-86A2-A004AC172C29}"/>
              </a:ext>
            </a:extLst>
          </p:cNvPr>
          <p:cNvSpPr txBox="1"/>
          <p:nvPr/>
        </p:nvSpPr>
        <p:spPr>
          <a:xfrm>
            <a:off x="2633007" y="2279362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个人总结与小组评价</a:t>
            </a:r>
          </a:p>
        </p:txBody>
      </p:sp>
    </p:spTree>
    <p:extLst>
      <p:ext uri="{BB962C8B-B14F-4D97-AF65-F5344CB8AC3E}">
        <p14:creationId xmlns:p14="http://schemas.microsoft.com/office/powerpoint/2010/main" val="79284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585153" y="731838"/>
            <a:ext cx="7813663" cy="4177832"/>
            <a:chOff x="1047463" y="2401888"/>
            <a:chExt cx="7102672" cy="2202938"/>
          </a:xfrm>
          <a:solidFill>
            <a:srgbClr val="0066FF"/>
          </a:solidFill>
        </p:grpSpPr>
        <p:grpSp>
          <p:nvGrpSpPr>
            <p:cNvPr id="11" name="组合 10"/>
            <p:cNvGrpSpPr/>
            <p:nvPr/>
          </p:nvGrpSpPr>
          <p:grpSpPr>
            <a:xfrm>
              <a:off x="1047463" y="2401888"/>
              <a:ext cx="7102672" cy="2202938"/>
              <a:chOff x="1047463" y="2300288"/>
              <a:chExt cx="7102672" cy="2202938"/>
            </a:xfrm>
            <a:grpFill/>
          </p:grpSpPr>
          <p:sp>
            <p:nvSpPr>
              <p:cNvPr id="13" name="任意多边形 12"/>
              <p:cNvSpPr/>
              <p:nvPr/>
            </p:nvSpPr>
            <p:spPr>
              <a:xfrm>
                <a:off x="7986275" y="2941465"/>
                <a:ext cx="163860" cy="209588"/>
              </a:xfrm>
              <a:custGeom>
                <a:avLst/>
                <a:gdLst>
                  <a:gd name="connsiteX0" fmla="*/ 102393 w 102393"/>
                  <a:gd name="connsiteY0" fmla="*/ 130968 h 130968"/>
                  <a:gd name="connsiteX1" fmla="*/ 0 w 102393"/>
                  <a:gd name="connsiteY1" fmla="*/ 130968 h 130968"/>
                  <a:gd name="connsiteX2" fmla="*/ 0 w 102393"/>
                  <a:gd name="connsiteY2" fmla="*/ 0 h 130968"/>
                  <a:gd name="connsiteX3" fmla="*/ 102393 w 102393"/>
                  <a:gd name="connsiteY3" fmla="*/ 130968 h 13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393" h="130968">
                    <a:moveTo>
                      <a:pt x="102393" y="130968"/>
                    </a:moveTo>
                    <a:lnTo>
                      <a:pt x="0" y="130968"/>
                    </a:lnTo>
                    <a:lnTo>
                      <a:pt x="0" y="0"/>
                    </a:lnTo>
                    <a:lnTo>
                      <a:pt x="102393" y="130968"/>
                    </a:lnTo>
                    <a:close/>
                  </a:path>
                </a:pathLst>
              </a:custGeom>
              <a:solidFill>
                <a:srgbClr val="686C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grpSp>
            <p:nvGrpSpPr>
              <p:cNvPr id="14" name="组合 13"/>
              <p:cNvGrpSpPr/>
              <p:nvPr/>
            </p:nvGrpSpPr>
            <p:grpSpPr>
              <a:xfrm>
                <a:off x="1047463" y="2300288"/>
                <a:ext cx="7008239" cy="2202938"/>
                <a:chOff x="1047463" y="2300288"/>
                <a:chExt cx="7008239" cy="2202938"/>
              </a:xfrm>
              <a:grpFill/>
            </p:grpSpPr>
            <p:sp>
              <p:nvSpPr>
                <p:cNvPr id="15" name="任意多边形 14"/>
                <p:cNvSpPr/>
                <p:nvPr/>
              </p:nvSpPr>
              <p:spPr>
                <a:xfrm>
                  <a:off x="6657975" y="2300288"/>
                  <a:ext cx="114300" cy="71437"/>
                </a:xfrm>
                <a:custGeom>
                  <a:avLst/>
                  <a:gdLst>
                    <a:gd name="connsiteX0" fmla="*/ 19050 w 114300"/>
                    <a:gd name="connsiteY0" fmla="*/ 0 h 71437"/>
                    <a:gd name="connsiteX1" fmla="*/ 0 w 114300"/>
                    <a:gd name="connsiteY1" fmla="*/ 71437 h 71437"/>
                    <a:gd name="connsiteX2" fmla="*/ 114300 w 114300"/>
                    <a:gd name="connsiteY2" fmla="*/ 71437 h 71437"/>
                    <a:gd name="connsiteX3" fmla="*/ 19050 w 114300"/>
                    <a:gd name="connsiteY3" fmla="*/ 0 h 71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300" h="71437">
                      <a:moveTo>
                        <a:pt x="19050" y="0"/>
                      </a:moveTo>
                      <a:lnTo>
                        <a:pt x="0" y="71437"/>
                      </a:lnTo>
                      <a:lnTo>
                        <a:pt x="114300" y="71437"/>
                      </a:lnTo>
                      <a:lnTo>
                        <a:pt x="19050" y="0"/>
                      </a:lnTo>
                      <a:close/>
                    </a:path>
                  </a:pathLst>
                </a:custGeom>
                <a:solidFill>
                  <a:srgbClr val="686C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/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>
                  <a:off x="1047463" y="2336006"/>
                  <a:ext cx="7008239" cy="216722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/>
                </a:p>
              </p:txBody>
            </p:sp>
          </p:grpSp>
        </p:grpSp>
        <p:sp>
          <p:nvSpPr>
            <p:cNvPr id="12" name="矩形 11"/>
            <p:cNvSpPr>
              <a:spLocks noChangeArrowheads="1"/>
            </p:cNvSpPr>
            <p:nvPr/>
          </p:nvSpPr>
          <p:spPr bwMode="auto">
            <a:xfrm>
              <a:off x="1162907" y="2483429"/>
              <a:ext cx="6559403" cy="205982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</a:rPr>
                <a:t>       其实在选这门课的时候，我出现过一定的犹豫。因为在我的预支课表里面，</a:t>
              </a:r>
              <a:endParaRPr lang="en-US" altLang="zh-CN" dirty="0">
                <a:solidFill>
                  <a:schemeClr val="bg1"/>
                </a:solidFill>
                <a:latin typeface="微软雅黑" pitchFamily="34" charset="-122"/>
              </a:endParaRPr>
            </a:p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</a:rPr>
                <a:t>我们这门课并不是杨枨老师上的，但由于听说了杨老师上课的“精彩”，</a:t>
              </a:r>
              <a:endParaRPr lang="en-US" altLang="zh-CN" dirty="0">
                <a:solidFill>
                  <a:schemeClr val="bg1"/>
                </a:solidFill>
                <a:latin typeface="微软雅黑" pitchFamily="34" charset="-122"/>
              </a:endParaRPr>
            </a:p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</a:rPr>
                <a:t>我最后还是想挑战一下，选择了这门课。</a:t>
              </a:r>
            </a:p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</a:rPr>
                <a:t>       杨老师的导论课和其他老师最大的不同，就是需要我们从头到位完成一个项目，从项目计划到最后的项目总结，每个部分都需要有相应的文档和成果，这对于第一次进行项目的我来说是一件非常不容易的事情，但我和我的组员一直坚持了下，一转眼已经到了最后一次总结评审，回过头来看，那些文档和代码使我们充满了成就感。</a:t>
              </a:r>
            </a:p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</a:rPr>
                <a:t>       在整个项目过程中，我们遇到过很多的困难，包括对新语言，新系统的不熟悉；时间不足带来的赶工；和组内成员的意见不同造成的争论等等；可谓是困难不断。但最终我们还是完成了整个项目。虽然不知道这个项目老师和同学们的评价是什么，这都是我们整个</a:t>
              </a:r>
              <a:r>
                <a:rPr lang="en-US" altLang="zh-CN" dirty="0">
                  <a:solidFill>
                    <a:schemeClr val="bg1"/>
                  </a:solidFill>
                  <a:latin typeface="微软雅黑" pitchFamily="34" charset="-122"/>
                </a:rPr>
                <a:t>G01</a:t>
              </a:r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</a:rPr>
                <a:t>小组耗费了一学期心血的结果，我觉得我们已经做的很好了。</a:t>
              </a:r>
            </a:p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</a:rPr>
                <a:t>       感谢这门课，更要感谢杨枨老师，让我第一次有了项目组成员的经历，我相信这份经历一定会为我将来走向社会提供重要的参考价值，谢谢。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872251" y="785511"/>
            <a:ext cx="1436433" cy="1450543"/>
            <a:chOff x="6919459" y="2300288"/>
            <a:chExt cx="1396955" cy="1358900"/>
          </a:xfrm>
          <a:solidFill>
            <a:schemeClr val="accent6"/>
          </a:solidFill>
        </p:grpSpPr>
        <p:sp>
          <p:nvSpPr>
            <p:cNvPr id="18" name="任意多边形 17"/>
            <p:cNvSpPr/>
            <p:nvPr/>
          </p:nvSpPr>
          <p:spPr>
            <a:xfrm>
              <a:off x="6919459" y="2300288"/>
              <a:ext cx="1396955" cy="1358900"/>
            </a:xfrm>
            <a:custGeom>
              <a:avLst/>
              <a:gdLst>
                <a:gd name="connsiteX0" fmla="*/ 0 w 1319348"/>
                <a:gd name="connsiteY0" fmla="*/ 0 h 1293223"/>
                <a:gd name="connsiteX1" fmla="*/ 1319348 w 1319348"/>
                <a:gd name="connsiteY1" fmla="*/ 1293223 h 1293223"/>
                <a:gd name="connsiteX2" fmla="*/ 1319348 w 1319348"/>
                <a:gd name="connsiteY2" fmla="*/ 391886 h 1293223"/>
                <a:gd name="connsiteX3" fmla="*/ 927463 w 1319348"/>
                <a:gd name="connsiteY3" fmla="*/ 13063 h 1293223"/>
                <a:gd name="connsiteX4" fmla="*/ 0 w 1319348"/>
                <a:gd name="connsiteY4" fmla="*/ 0 h 1293223"/>
                <a:gd name="connsiteX0" fmla="*/ 0 w 1319348"/>
                <a:gd name="connsiteY0" fmla="*/ 5987 h 1299210"/>
                <a:gd name="connsiteX1" fmla="*/ 1319348 w 1319348"/>
                <a:gd name="connsiteY1" fmla="*/ 1299210 h 1299210"/>
                <a:gd name="connsiteX2" fmla="*/ 1319348 w 1319348"/>
                <a:gd name="connsiteY2" fmla="*/ 397873 h 1299210"/>
                <a:gd name="connsiteX3" fmla="*/ 908413 w 1319348"/>
                <a:gd name="connsiteY3" fmla="*/ 0 h 1299210"/>
                <a:gd name="connsiteX4" fmla="*/ 0 w 1319348"/>
                <a:gd name="connsiteY4" fmla="*/ 5987 h 1299210"/>
                <a:gd name="connsiteX0" fmla="*/ 0 w 1333635"/>
                <a:gd name="connsiteY0" fmla="*/ 1225 h 1299210"/>
                <a:gd name="connsiteX1" fmla="*/ 1333635 w 1333635"/>
                <a:gd name="connsiteY1" fmla="*/ 1299210 h 1299210"/>
                <a:gd name="connsiteX2" fmla="*/ 1333635 w 1333635"/>
                <a:gd name="connsiteY2" fmla="*/ 397873 h 1299210"/>
                <a:gd name="connsiteX3" fmla="*/ 922700 w 1333635"/>
                <a:gd name="connsiteY3" fmla="*/ 0 h 1299210"/>
                <a:gd name="connsiteX4" fmla="*/ 0 w 1333635"/>
                <a:gd name="connsiteY4" fmla="*/ 1225 h 1299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635" h="1299210">
                  <a:moveTo>
                    <a:pt x="0" y="1225"/>
                  </a:moveTo>
                  <a:lnTo>
                    <a:pt x="1333635" y="1299210"/>
                  </a:lnTo>
                  <a:lnTo>
                    <a:pt x="1333635" y="397873"/>
                  </a:lnTo>
                  <a:lnTo>
                    <a:pt x="922700" y="0"/>
                  </a:lnTo>
                  <a:lnTo>
                    <a:pt x="0" y="122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 rot="2637414">
              <a:off x="7263490" y="2638655"/>
              <a:ext cx="902811" cy="307777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</a:rPr>
                <a:t>项目总结</a:t>
              </a: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782639" y="280988"/>
            <a:ext cx="11133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杨嘉诚</a:t>
            </a:r>
          </a:p>
        </p:txBody>
      </p:sp>
      <p:grpSp>
        <p:nvGrpSpPr>
          <p:cNvPr id="55302" name="组合 21"/>
          <p:cNvGrpSpPr>
            <a:grpSpLocks noChangeAspect="1"/>
          </p:cNvGrpSpPr>
          <p:nvPr/>
        </p:nvGrpSpPr>
        <p:grpSpPr bwMode="auto">
          <a:xfrm>
            <a:off x="314325" y="280988"/>
            <a:ext cx="468313" cy="468312"/>
            <a:chOff x="2817516" y="1944350"/>
            <a:chExt cx="1129689" cy="1129689"/>
          </a:xfrm>
        </p:grpSpPr>
        <p:sp>
          <p:nvSpPr>
            <p:cNvPr id="23" name="椭圆 22"/>
            <p:cNvSpPr/>
            <p:nvPr/>
          </p:nvSpPr>
          <p:spPr>
            <a:xfrm>
              <a:off x="2817516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3196633" y="2158800"/>
              <a:ext cx="444216" cy="658667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810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880101" y="1192358"/>
            <a:ext cx="7431606" cy="3339977"/>
            <a:chOff x="1162907" y="2401888"/>
            <a:chExt cx="6951872" cy="2199458"/>
          </a:xfrm>
          <a:solidFill>
            <a:srgbClr val="0066FF"/>
          </a:solidFill>
        </p:grpSpPr>
        <p:grpSp>
          <p:nvGrpSpPr>
            <p:cNvPr id="11" name="组合 10"/>
            <p:cNvGrpSpPr/>
            <p:nvPr/>
          </p:nvGrpSpPr>
          <p:grpSpPr>
            <a:xfrm>
              <a:off x="1162907" y="2401888"/>
              <a:ext cx="6951872" cy="2122489"/>
              <a:chOff x="1162907" y="2300288"/>
              <a:chExt cx="6951872" cy="2122489"/>
            </a:xfrm>
            <a:grpFill/>
          </p:grpSpPr>
          <p:sp>
            <p:nvSpPr>
              <p:cNvPr id="13" name="任意多边形 12"/>
              <p:cNvSpPr/>
              <p:nvPr/>
            </p:nvSpPr>
            <p:spPr>
              <a:xfrm>
                <a:off x="7960089" y="3209860"/>
                <a:ext cx="154690" cy="142987"/>
              </a:xfrm>
              <a:custGeom>
                <a:avLst/>
                <a:gdLst>
                  <a:gd name="connsiteX0" fmla="*/ 102393 w 102393"/>
                  <a:gd name="connsiteY0" fmla="*/ 130968 h 130968"/>
                  <a:gd name="connsiteX1" fmla="*/ 0 w 102393"/>
                  <a:gd name="connsiteY1" fmla="*/ 130968 h 130968"/>
                  <a:gd name="connsiteX2" fmla="*/ 0 w 102393"/>
                  <a:gd name="connsiteY2" fmla="*/ 0 h 130968"/>
                  <a:gd name="connsiteX3" fmla="*/ 102393 w 102393"/>
                  <a:gd name="connsiteY3" fmla="*/ 130968 h 13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393" h="130968">
                    <a:moveTo>
                      <a:pt x="102393" y="130968"/>
                    </a:moveTo>
                    <a:lnTo>
                      <a:pt x="0" y="130968"/>
                    </a:lnTo>
                    <a:lnTo>
                      <a:pt x="0" y="0"/>
                    </a:lnTo>
                    <a:lnTo>
                      <a:pt x="102393" y="130968"/>
                    </a:lnTo>
                    <a:close/>
                  </a:path>
                </a:pathLst>
              </a:custGeom>
              <a:solidFill>
                <a:srgbClr val="686C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grpSp>
            <p:nvGrpSpPr>
              <p:cNvPr id="14" name="组合 13"/>
              <p:cNvGrpSpPr/>
              <p:nvPr/>
            </p:nvGrpSpPr>
            <p:grpSpPr>
              <a:xfrm>
                <a:off x="1162907" y="2300288"/>
                <a:ext cx="6840760" cy="2122489"/>
                <a:chOff x="1162907" y="2300288"/>
                <a:chExt cx="6840760" cy="2122489"/>
              </a:xfrm>
              <a:grpFill/>
            </p:grpSpPr>
            <p:sp>
              <p:nvSpPr>
                <p:cNvPr id="15" name="任意多边形 14"/>
                <p:cNvSpPr/>
                <p:nvPr/>
              </p:nvSpPr>
              <p:spPr>
                <a:xfrm>
                  <a:off x="6657975" y="2300288"/>
                  <a:ext cx="114300" cy="71437"/>
                </a:xfrm>
                <a:custGeom>
                  <a:avLst/>
                  <a:gdLst>
                    <a:gd name="connsiteX0" fmla="*/ 19050 w 114300"/>
                    <a:gd name="connsiteY0" fmla="*/ 0 h 71437"/>
                    <a:gd name="connsiteX1" fmla="*/ 0 w 114300"/>
                    <a:gd name="connsiteY1" fmla="*/ 71437 h 71437"/>
                    <a:gd name="connsiteX2" fmla="*/ 114300 w 114300"/>
                    <a:gd name="connsiteY2" fmla="*/ 71437 h 71437"/>
                    <a:gd name="connsiteX3" fmla="*/ 19050 w 114300"/>
                    <a:gd name="connsiteY3" fmla="*/ 0 h 71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300" h="71437">
                      <a:moveTo>
                        <a:pt x="19050" y="0"/>
                      </a:moveTo>
                      <a:lnTo>
                        <a:pt x="0" y="71437"/>
                      </a:lnTo>
                      <a:lnTo>
                        <a:pt x="114300" y="71437"/>
                      </a:lnTo>
                      <a:lnTo>
                        <a:pt x="19050" y="0"/>
                      </a:lnTo>
                      <a:close/>
                    </a:path>
                  </a:pathLst>
                </a:custGeom>
                <a:solidFill>
                  <a:srgbClr val="686C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/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>
                  <a:off x="1162907" y="2359707"/>
                  <a:ext cx="6840760" cy="206307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/>
                </a:p>
              </p:txBody>
            </p:sp>
          </p:grpSp>
        </p:grpSp>
        <p:sp>
          <p:nvSpPr>
            <p:cNvPr id="12" name="矩形 11"/>
            <p:cNvSpPr>
              <a:spLocks noChangeArrowheads="1"/>
            </p:cNvSpPr>
            <p:nvPr/>
          </p:nvSpPr>
          <p:spPr bwMode="auto">
            <a:xfrm>
              <a:off x="1223703" y="2505716"/>
              <a:ext cx="5999903" cy="209563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</a:rPr>
                <a:t>潘笑天：</a:t>
              </a:r>
            </a:p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itchFamily="34" charset="-122"/>
                </a:rPr>
                <a:t>       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</a:rPr>
                <a:t>优点：作为我们小组的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itchFamily="34" charset="-122"/>
                </a:rPr>
                <a:t>PM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</a:rPr>
                <a:t>，对于项目十分负责，能很好的完成每个阶段的总结工作。</a:t>
              </a:r>
            </a:p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itchFamily="34" charset="-122"/>
                </a:rPr>
                <a:t>       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</a:rPr>
                <a:t>缺点：有时会因为自身原因导致会议没办法准时开始。布置工作的方式有待提高，有时会有一些被落下的工作没有布置。</a:t>
              </a:r>
              <a:endParaRPr lang="en-US" altLang="zh-CN" sz="1400" dirty="0">
                <a:solidFill>
                  <a:schemeClr val="bg1"/>
                </a:solidFill>
                <a:latin typeface="微软雅黑" pitchFamily="34" charset="-122"/>
              </a:endParaRPr>
            </a:p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</a:endParaRPr>
            </a:p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</a:rPr>
                <a:t>倪晨攀：</a:t>
              </a:r>
            </a:p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itchFamily="34" charset="-122"/>
                </a:rPr>
                <a:t>       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</a:rPr>
                <a:t>优点：能很好及时的完成布置的任务。</a:t>
              </a:r>
            </a:p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itchFamily="34" charset="-122"/>
                </a:rPr>
                <a:t>       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</a:rPr>
                <a:t>缺点：对于项目的积极性不是特别高，很少主动选择承担工作任务。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815467" y="1246598"/>
            <a:ext cx="1448431" cy="1489878"/>
            <a:chOff x="6919459" y="2300288"/>
            <a:chExt cx="1396955" cy="1358900"/>
          </a:xfrm>
          <a:solidFill>
            <a:schemeClr val="accent6"/>
          </a:solidFill>
        </p:grpSpPr>
        <p:sp>
          <p:nvSpPr>
            <p:cNvPr id="18" name="任意多边形 17"/>
            <p:cNvSpPr/>
            <p:nvPr/>
          </p:nvSpPr>
          <p:spPr>
            <a:xfrm>
              <a:off x="6919459" y="2300288"/>
              <a:ext cx="1396955" cy="1358900"/>
            </a:xfrm>
            <a:custGeom>
              <a:avLst/>
              <a:gdLst>
                <a:gd name="connsiteX0" fmla="*/ 0 w 1319348"/>
                <a:gd name="connsiteY0" fmla="*/ 0 h 1293223"/>
                <a:gd name="connsiteX1" fmla="*/ 1319348 w 1319348"/>
                <a:gd name="connsiteY1" fmla="*/ 1293223 h 1293223"/>
                <a:gd name="connsiteX2" fmla="*/ 1319348 w 1319348"/>
                <a:gd name="connsiteY2" fmla="*/ 391886 h 1293223"/>
                <a:gd name="connsiteX3" fmla="*/ 927463 w 1319348"/>
                <a:gd name="connsiteY3" fmla="*/ 13063 h 1293223"/>
                <a:gd name="connsiteX4" fmla="*/ 0 w 1319348"/>
                <a:gd name="connsiteY4" fmla="*/ 0 h 1293223"/>
                <a:gd name="connsiteX0" fmla="*/ 0 w 1319348"/>
                <a:gd name="connsiteY0" fmla="*/ 5987 h 1299210"/>
                <a:gd name="connsiteX1" fmla="*/ 1319348 w 1319348"/>
                <a:gd name="connsiteY1" fmla="*/ 1299210 h 1299210"/>
                <a:gd name="connsiteX2" fmla="*/ 1319348 w 1319348"/>
                <a:gd name="connsiteY2" fmla="*/ 397873 h 1299210"/>
                <a:gd name="connsiteX3" fmla="*/ 908413 w 1319348"/>
                <a:gd name="connsiteY3" fmla="*/ 0 h 1299210"/>
                <a:gd name="connsiteX4" fmla="*/ 0 w 1319348"/>
                <a:gd name="connsiteY4" fmla="*/ 5987 h 1299210"/>
                <a:gd name="connsiteX0" fmla="*/ 0 w 1333635"/>
                <a:gd name="connsiteY0" fmla="*/ 1225 h 1299210"/>
                <a:gd name="connsiteX1" fmla="*/ 1333635 w 1333635"/>
                <a:gd name="connsiteY1" fmla="*/ 1299210 h 1299210"/>
                <a:gd name="connsiteX2" fmla="*/ 1333635 w 1333635"/>
                <a:gd name="connsiteY2" fmla="*/ 397873 h 1299210"/>
                <a:gd name="connsiteX3" fmla="*/ 922700 w 1333635"/>
                <a:gd name="connsiteY3" fmla="*/ 0 h 1299210"/>
                <a:gd name="connsiteX4" fmla="*/ 0 w 1333635"/>
                <a:gd name="connsiteY4" fmla="*/ 1225 h 1299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635" h="1299210">
                  <a:moveTo>
                    <a:pt x="0" y="1225"/>
                  </a:moveTo>
                  <a:lnTo>
                    <a:pt x="1333635" y="1299210"/>
                  </a:lnTo>
                  <a:lnTo>
                    <a:pt x="1333635" y="397873"/>
                  </a:lnTo>
                  <a:lnTo>
                    <a:pt x="922700" y="0"/>
                  </a:lnTo>
                  <a:lnTo>
                    <a:pt x="0" y="122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 rot="2637414">
              <a:off x="7267636" y="2666865"/>
              <a:ext cx="902811" cy="307777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</a:rPr>
                <a:t>成员评价</a:t>
              </a: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782639" y="280988"/>
            <a:ext cx="11133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杨嘉诚</a:t>
            </a:r>
          </a:p>
        </p:txBody>
      </p:sp>
      <p:grpSp>
        <p:nvGrpSpPr>
          <p:cNvPr id="55302" name="组合 21"/>
          <p:cNvGrpSpPr>
            <a:grpSpLocks noChangeAspect="1"/>
          </p:cNvGrpSpPr>
          <p:nvPr/>
        </p:nvGrpSpPr>
        <p:grpSpPr bwMode="auto">
          <a:xfrm>
            <a:off x="314325" y="280988"/>
            <a:ext cx="468313" cy="468312"/>
            <a:chOff x="2817516" y="1944350"/>
            <a:chExt cx="1129689" cy="1129689"/>
          </a:xfrm>
        </p:grpSpPr>
        <p:sp>
          <p:nvSpPr>
            <p:cNvPr id="23" name="椭圆 22"/>
            <p:cNvSpPr/>
            <p:nvPr/>
          </p:nvSpPr>
          <p:spPr>
            <a:xfrm>
              <a:off x="2817516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3196633" y="2158800"/>
              <a:ext cx="444216" cy="658667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463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1001888" y="1137281"/>
            <a:ext cx="71628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400" dirty="0"/>
              <a:t>	</a:t>
            </a:r>
            <a:r>
              <a:rPr lang="zh-CN" altLang="zh-CN" sz="1400" dirty="0"/>
              <a:t>通过这个学期的软件工程课程的学习。我个人收获非常的多，了解了软件工程的基本流程，学会了很多很多有用的软件，还基本掌握了</a:t>
            </a:r>
            <a:r>
              <a:rPr lang="en-US" altLang="zh-CN" sz="1400" dirty="0"/>
              <a:t>unity3D</a:t>
            </a:r>
            <a:r>
              <a:rPr lang="zh-CN" altLang="zh-CN" sz="1400" dirty="0"/>
              <a:t>的编码方式，懂得了怎样把一个项目从构思到最终运行维护的过程中该做那些事，同时还学习了很多方法让软件工程过程更加优化，知道了怎么编写文档，修改文档，最重要的还是我们小组的项目最终很完整的运行了起来。对于个人来说是一个里程碑。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1162908" y="2393477"/>
            <a:ext cx="6907149" cy="2122489"/>
            <a:chOff x="1162907" y="2401888"/>
            <a:chExt cx="6907149" cy="2122489"/>
          </a:xfrm>
          <a:solidFill>
            <a:srgbClr val="0066FF"/>
          </a:solidFill>
        </p:grpSpPr>
        <p:grpSp>
          <p:nvGrpSpPr>
            <p:cNvPr id="11" name="组合 10"/>
            <p:cNvGrpSpPr/>
            <p:nvPr/>
          </p:nvGrpSpPr>
          <p:grpSpPr>
            <a:xfrm>
              <a:off x="1162907" y="2401888"/>
              <a:ext cx="6907149" cy="2122489"/>
              <a:chOff x="1162907" y="2300288"/>
              <a:chExt cx="6907149" cy="2122489"/>
            </a:xfrm>
            <a:grpFill/>
          </p:grpSpPr>
          <p:sp>
            <p:nvSpPr>
              <p:cNvPr id="13" name="任意多边形 12"/>
              <p:cNvSpPr/>
              <p:nvPr/>
            </p:nvSpPr>
            <p:spPr>
              <a:xfrm>
                <a:off x="7967663" y="3529013"/>
                <a:ext cx="102393" cy="130968"/>
              </a:xfrm>
              <a:custGeom>
                <a:avLst/>
                <a:gdLst>
                  <a:gd name="connsiteX0" fmla="*/ 102393 w 102393"/>
                  <a:gd name="connsiteY0" fmla="*/ 130968 h 130968"/>
                  <a:gd name="connsiteX1" fmla="*/ 0 w 102393"/>
                  <a:gd name="connsiteY1" fmla="*/ 130968 h 130968"/>
                  <a:gd name="connsiteX2" fmla="*/ 0 w 102393"/>
                  <a:gd name="connsiteY2" fmla="*/ 0 h 130968"/>
                  <a:gd name="connsiteX3" fmla="*/ 102393 w 102393"/>
                  <a:gd name="connsiteY3" fmla="*/ 130968 h 13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393" h="130968">
                    <a:moveTo>
                      <a:pt x="102393" y="130968"/>
                    </a:moveTo>
                    <a:lnTo>
                      <a:pt x="0" y="130968"/>
                    </a:lnTo>
                    <a:lnTo>
                      <a:pt x="0" y="0"/>
                    </a:lnTo>
                    <a:lnTo>
                      <a:pt x="102393" y="130968"/>
                    </a:lnTo>
                    <a:close/>
                  </a:path>
                </a:pathLst>
              </a:custGeom>
              <a:solidFill>
                <a:srgbClr val="686C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grpSp>
            <p:nvGrpSpPr>
              <p:cNvPr id="14" name="组合 13"/>
              <p:cNvGrpSpPr/>
              <p:nvPr/>
            </p:nvGrpSpPr>
            <p:grpSpPr>
              <a:xfrm>
                <a:off x="1162907" y="2300288"/>
                <a:ext cx="6840760" cy="2122489"/>
                <a:chOff x="1162907" y="2300288"/>
                <a:chExt cx="6840760" cy="2122489"/>
              </a:xfrm>
              <a:grpFill/>
            </p:grpSpPr>
            <p:sp>
              <p:nvSpPr>
                <p:cNvPr id="15" name="任意多边形 14"/>
                <p:cNvSpPr/>
                <p:nvPr/>
              </p:nvSpPr>
              <p:spPr>
                <a:xfrm>
                  <a:off x="6657975" y="2300288"/>
                  <a:ext cx="114300" cy="71437"/>
                </a:xfrm>
                <a:custGeom>
                  <a:avLst/>
                  <a:gdLst>
                    <a:gd name="connsiteX0" fmla="*/ 19050 w 114300"/>
                    <a:gd name="connsiteY0" fmla="*/ 0 h 71437"/>
                    <a:gd name="connsiteX1" fmla="*/ 0 w 114300"/>
                    <a:gd name="connsiteY1" fmla="*/ 71437 h 71437"/>
                    <a:gd name="connsiteX2" fmla="*/ 114300 w 114300"/>
                    <a:gd name="connsiteY2" fmla="*/ 71437 h 71437"/>
                    <a:gd name="connsiteX3" fmla="*/ 19050 w 114300"/>
                    <a:gd name="connsiteY3" fmla="*/ 0 h 71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300" h="71437">
                      <a:moveTo>
                        <a:pt x="19050" y="0"/>
                      </a:moveTo>
                      <a:lnTo>
                        <a:pt x="0" y="71437"/>
                      </a:lnTo>
                      <a:lnTo>
                        <a:pt x="114300" y="71437"/>
                      </a:lnTo>
                      <a:lnTo>
                        <a:pt x="19050" y="0"/>
                      </a:lnTo>
                      <a:close/>
                    </a:path>
                  </a:pathLst>
                </a:custGeom>
                <a:solidFill>
                  <a:srgbClr val="686C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/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>
                  <a:off x="1162907" y="2359707"/>
                  <a:ext cx="6840760" cy="206307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/>
                </a:p>
              </p:txBody>
            </p:sp>
          </p:grpSp>
        </p:grpSp>
        <p:sp>
          <p:nvSpPr>
            <p:cNvPr id="12" name="矩形 11"/>
            <p:cNvSpPr>
              <a:spLocks noChangeArrowheads="1"/>
            </p:cNvSpPr>
            <p:nvPr/>
          </p:nvSpPr>
          <p:spPr bwMode="auto">
            <a:xfrm>
              <a:off x="1410341" y="2753434"/>
              <a:ext cx="4942928" cy="160043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</a:rPr>
                <a:t>       </a:t>
              </a:r>
              <a:r>
                <a:rPr lang="zh-CN" altLang="zh-CN" sz="1400" dirty="0">
                  <a:solidFill>
                    <a:schemeClr val="bg1"/>
                  </a:solidFill>
                </a:rPr>
                <a:t>对于小组成员，我觉得小组成员都非常的有责任心、有实力、有担当、办事效率很高，会议参加很积极，这对于我们项目完成来说非常重要，如果真的要说有什么缺点话，杨嘉诚个人可能因为要参加</a:t>
              </a:r>
              <a:r>
                <a:rPr lang="en-US" altLang="zh-CN" sz="1400" dirty="0">
                  <a:solidFill>
                    <a:schemeClr val="bg1"/>
                  </a:solidFill>
                </a:rPr>
                <a:t>ACM</a:t>
              </a:r>
              <a:r>
                <a:rPr lang="zh-CN" altLang="zh-CN" sz="1400" dirty="0">
                  <a:solidFill>
                    <a:schemeClr val="bg1"/>
                  </a:solidFill>
                </a:rPr>
                <a:t>竞赛，所以有一两次不能准时参加会议，但是都有提前商量更改会议时间，组长潘笑天，很有责任心，可能自己干的比较多，不是很像一个</a:t>
              </a:r>
              <a:r>
                <a:rPr lang="en-US" altLang="zh-CN" sz="1400" dirty="0">
                  <a:solidFill>
                    <a:schemeClr val="bg1"/>
                  </a:solidFill>
                </a:rPr>
                <a:t>PM</a:t>
              </a:r>
              <a:r>
                <a:rPr lang="zh-CN" altLang="zh-CN" sz="1400" dirty="0">
                  <a:solidFill>
                    <a:schemeClr val="bg1"/>
                  </a:solidFill>
                </a:rPr>
                <a:t>，包揽了</a:t>
              </a:r>
              <a:r>
                <a:rPr lang="en-US" altLang="zh-CN" sz="1400" dirty="0">
                  <a:solidFill>
                    <a:schemeClr val="bg1"/>
                  </a:solidFill>
                </a:rPr>
                <a:t>PM</a:t>
              </a:r>
              <a:r>
                <a:rPr lang="zh-CN" altLang="zh-CN" sz="1400" dirty="0">
                  <a:solidFill>
                    <a:schemeClr val="bg1"/>
                  </a:solidFill>
                </a:rPr>
                <a:t>和程序员的两份工作，少了一点领导的魄力。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660232" y="2393477"/>
            <a:ext cx="1396955" cy="1358900"/>
            <a:chOff x="6919459" y="2300288"/>
            <a:chExt cx="1396955" cy="1358900"/>
          </a:xfrm>
          <a:solidFill>
            <a:schemeClr val="accent6"/>
          </a:solidFill>
        </p:grpSpPr>
        <p:sp>
          <p:nvSpPr>
            <p:cNvPr id="18" name="任意多边形 17"/>
            <p:cNvSpPr/>
            <p:nvPr/>
          </p:nvSpPr>
          <p:spPr>
            <a:xfrm>
              <a:off x="6919459" y="2300288"/>
              <a:ext cx="1396955" cy="1358900"/>
            </a:xfrm>
            <a:custGeom>
              <a:avLst/>
              <a:gdLst>
                <a:gd name="connsiteX0" fmla="*/ 0 w 1319348"/>
                <a:gd name="connsiteY0" fmla="*/ 0 h 1293223"/>
                <a:gd name="connsiteX1" fmla="*/ 1319348 w 1319348"/>
                <a:gd name="connsiteY1" fmla="*/ 1293223 h 1293223"/>
                <a:gd name="connsiteX2" fmla="*/ 1319348 w 1319348"/>
                <a:gd name="connsiteY2" fmla="*/ 391886 h 1293223"/>
                <a:gd name="connsiteX3" fmla="*/ 927463 w 1319348"/>
                <a:gd name="connsiteY3" fmla="*/ 13063 h 1293223"/>
                <a:gd name="connsiteX4" fmla="*/ 0 w 1319348"/>
                <a:gd name="connsiteY4" fmla="*/ 0 h 1293223"/>
                <a:gd name="connsiteX0" fmla="*/ 0 w 1319348"/>
                <a:gd name="connsiteY0" fmla="*/ 5987 h 1299210"/>
                <a:gd name="connsiteX1" fmla="*/ 1319348 w 1319348"/>
                <a:gd name="connsiteY1" fmla="*/ 1299210 h 1299210"/>
                <a:gd name="connsiteX2" fmla="*/ 1319348 w 1319348"/>
                <a:gd name="connsiteY2" fmla="*/ 397873 h 1299210"/>
                <a:gd name="connsiteX3" fmla="*/ 908413 w 1319348"/>
                <a:gd name="connsiteY3" fmla="*/ 0 h 1299210"/>
                <a:gd name="connsiteX4" fmla="*/ 0 w 1319348"/>
                <a:gd name="connsiteY4" fmla="*/ 5987 h 1299210"/>
                <a:gd name="connsiteX0" fmla="*/ 0 w 1333635"/>
                <a:gd name="connsiteY0" fmla="*/ 1225 h 1299210"/>
                <a:gd name="connsiteX1" fmla="*/ 1333635 w 1333635"/>
                <a:gd name="connsiteY1" fmla="*/ 1299210 h 1299210"/>
                <a:gd name="connsiteX2" fmla="*/ 1333635 w 1333635"/>
                <a:gd name="connsiteY2" fmla="*/ 397873 h 1299210"/>
                <a:gd name="connsiteX3" fmla="*/ 922700 w 1333635"/>
                <a:gd name="connsiteY3" fmla="*/ 0 h 1299210"/>
                <a:gd name="connsiteX4" fmla="*/ 0 w 1333635"/>
                <a:gd name="connsiteY4" fmla="*/ 1225 h 1299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635" h="1299210">
                  <a:moveTo>
                    <a:pt x="0" y="1225"/>
                  </a:moveTo>
                  <a:lnTo>
                    <a:pt x="1333635" y="1299210"/>
                  </a:lnTo>
                  <a:lnTo>
                    <a:pt x="1333635" y="397873"/>
                  </a:lnTo>
                  <a:lnTo>
                    <a:pt x="922700" y="0"/>
                  </a:lnTo>
                  <a:lnTo>
                    <a:pt x="0" y="122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 rot="2637414">
              <a:off x="7222554" y="2657483"/>
              <a:ext cx="902811" cy="307777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</a:rPr>
                <a:t>个人感想</a:t>
              </a: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782638" y="280988"/>
            <a:ext cx="1140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倪晨攀</a:t>
            </a:r>
          </a:p>
        </p:txBody>
      </p:sp>
      <p:grpSp>
        <p:nvGrpSpPr>
          <p:cNvPr id="55302" name="组合 21"/>
          <p:cNvGrpSpPr>
            <a:grpSpLocks noChangeAspect="1"/>
          </p:cNvGrpSpPr>
          <p:nvPr/>
        </p:nvGrpSpPr>
        <p:grpSpPr bwMode="auto">
          <a:xfrm>
            <a:off x="314325" y="280988"/>
            <a:ext cx="468313" cy="468312"/>
            <a:chOff x="2817516" y="1944350"/>
            <a:chExt cx="1129689" cy="1129689"/>
          </a:xfrm>
        </p:grpSpPr>
        <p:sp>
          <p:nvSpPr>
            <p:cNvPr id="23" name="椭圆 22"/>
            <p:cNvSpPr/>
            <p:nvPr/>
          </p:nvSpPr>
          <p:spPr>
            <a:xfrm>
              <a:off x="2817516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3196633" y="2158800"/>
              <a:ext cx="444216" cy="658667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550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1274810" y="1259511"/>
            <a:ext cx="679524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dirty="0"/>
              <a:t>       </a:t>
            </a:r>
            <a:r>
              <a:rPr lang="zh-CN" altLang="zh-CN" dirty="0"/>
              <a:t>量变产生质变，一个工程的代码量要远多于我们平时写的那些小程序，我们不能再用原先那种随意的方式去工作，从最开始想法的形成，计划，到后来自顶向下，由粗到细的设计，然后实现时的代码规范，注释规范，以及详实的文档，不得不说</a:t>
            </a:r>
            <a:r>
              <a:rPr lang="en-US" altLang="zh-CN" dirty="0"/>
              <a:t>……</a:t>
            </a:r>
            <a:r>
              <a:rPr lang="zh-CN" altLang="zh-CN" dirty="0"/>
              <a:t>这玩意好麻烦啊，不过确实是让项目进行的更顺利了，至少没有像我</a:t>
            </a:r>
            <a:r>
              <a:rPr lang="zh-CN" altLang="en-US" dirty="0"/>
              <a:t>以前</a:t>
            </a:r>
            <a:r>
              <a:rPr lang="zh-CN" altLang="zh-CN" dirty="0"/>
              <a:t>那样反复重写过去的代码。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1162908" y="2393477"/>
            <a:ext cx="6907149" cy="2122489"/>
            <a:chOff x="1162907" y="2401888"/>
            <a:chExt cx="6907149" cy="2122489"/>
          </a:xfrm>
          <a:solidFill>
            <a:srgbClr val="0066FF"/>
          </a:solidFill>
        </p:grpSpPr>
        <p:grpSp>
          <p:nvGrpSpPr>
            <p:cNvPr id="11" name="组合 10"/>
            <p:cNvGrpSpPr/>
            <p:nvPr/>
          </p:nvGrpSpPr>
          <p:grpSpPr>
            <a:xfrm>
              <a:off x="1162907" y="2401888"/>
              <a:ext cx="6907149" cy="2122489"/>
              <a:chOff x="1162907" y="2300288"/>
              <a:chExt cx="6907149" cy="2122489"/>
            </a:xfrm>
            <a:grpFill/>
          </p:grpSpPr>
          <p:sp>
            <p:nvSpPr>
              <p:cNvPr id="13" name="任意多边形 12"/>
              <p:cNvSpPr/>
              <p:nvPr/>
            </p:nvSpPr>
            <p:spPr>
              <a:xfrm>
                <a:off x="7967663" y="3529013"/>
                <a:ext cx="102393" cy="130968"/>
              </a:xfrm>
              <a:custGeom>
                <a:avLst/>
                <a:gdLst>
                  <a:gd name="connsiteX0" fmla="*/ 102393 w 102393"/>
                  <a:gd name="connsiteY0" fmla="*/ 130968 h 130968"/>
                  <a:gd name="connsiteX1" fmla="*/ 0 w 102393"/>
                  <a:gd name="connsiteY1" fmla="*/ 130968 h 130968"/>
                  <a:gd name="connsiteX2" fmla="*/ 0 w 102393"/>
                  <a:gd name="connsiteY2" fmla="*/ 0 h 130968"/>
                  <a:gd name="connsiteX3" fmla="*/ 102393 w 102393"/>
                  <a:gd name="connsiteY3" fmla="*/ 130968 h 13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393" h="130968">
                    <a:moveTo>
                      <a:pt x="102393" y="130968"/>
                    </a:moveTo>
                    <a:lnTo>
                      <a:pt x="0" y="130968"/>
                    </a:lnTo>
                    <a:lnTo>
                      <a:pt x="0" y="0"/>
                    </a:lnTo>
                    <a:lnTo>
                      <a:pt x="102393" y="130968"/>
                    </a:lnTo>
                    <a:close/>
                  </a:path>
                </a:pathLst>
              </a:custGeom>
              <a:solidFill>
                <a:srgbClr val="686C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grpSp>
            <p:nvGrpSpPr>
              <p:cNvPr id="14" name="组合 13"/>
              <p:cNvGrpSpPr/>
              <p:nvPr/>
            </p:nvGrpSpPr>
            <p:grpSpPr>
              <a:xfrm>
                <a:off x="1162907" y="2300288"/>
                <a:ext cx="6840760" cy="2122489"/>
                <a:chOff x="1162907" y="2300288"/>
                <a:chExt cx="6840760" cy="2122489"/>
              </a:xfrm>
              <a:grpFill/>
            </p:grpSpPr>
            <p:sp>
              <p:nvSpPr>
                <p:cNvPr id="15" name="任意多边形 14"/>
                <p:cNvSpPr/>
                <p:nvPr/>
              </p:nvSpPr>
              <p:spPr>
                <a:xfrm>
                  <a:off x="6657975" y="2300288"/>
                  <a:ext cx="114300" cy="71437"/>
                </a:xfrm>
                <a:custGeom>
                  <a:avLst/>
                  <a:gdLst>
                    <a:gd name="connsiteX0" fmla="*/ 19050 w 114300"/>
                    <a:gd name="connsiteY0" fmla="*/ 0 h 71437"/>
                    <a:gd name="connsiteX1" fmla="*/ 0 w 114300"/>
                    <a:gd name="connsiteY1" fmla="*/ 71437 h 71437"/>
                    <a:gd name="connsiteX2" fmla="*/ 114300 w 114300"/>
                    <a:gd name="connsiteY2" fmla="*/ 71437 h 71437"/>
                    <a:gd name="connsiteX3" fmla="*/ 19050 w 114300"/>
                    <a:gd name="connsiteY3" fmla="*/ 0 h 71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300" h="71437">
                      <a:moveTo>
                        <a:pt x="19050" y="0"/>
                      </a:moveTo>
                      <a:lnTo>
                        <a:pt x="0" y="71437"/>
                      </a:lnTo>
                      <a:lnTo>
                        <a:pt x="114300" y="71437"/>
                      </a:lnTo>
                      <a:lnTo>
                        <a:pt x="19050" y="0"/>
                      </a:lnTo>
                      <a:close/>
                    </a:path>
                  </a:pathLst>
                </a:custGeom>
                <a:solidFill>
                  <a:srgbClr val="686C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/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>
                  <a:off x="1162907" y="2359707"/>
                  <a:ext cx="6840760" cy="206307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/>
                </a:p>
              </p:txBody>
            </p:sp>
          </p:grpSp>
        </p:grpSp>
        <p:sp>
          <p:nvSpPr>
            <p:cNvPr id="12" name="矩形 11"/>
            <p:cNvSpPr>
              <a:spLocks noChangeArrowheads="1"/>
            </p:cNvSpPr>
            <p:nvPr/>
          </p:nvSpPr>
          <p:spPr bwMode="auto">
            <a:xfrm>
              <a:off x="1274809" y="2650194"/>
              <a:ext cx="6140182" cy="175432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</a:rPr>
                <a:t>杨嘉诚：</a:t>
              </a: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</a:endParaRPr>
            </a:p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</a:rPr>
                <a:t>       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</a:rPr>
                <a:t>优点：技术大佬，吃苦耐劳</a:t>
              </a: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</a:endParaRPr>
            </a:p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</a:rPr>
                <a:t>       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</a:rPr>
                <a:t>缺点：有的时候走一步看一步</a:t>
              </a: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</a:endParaRPr>
            </a:p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</a:rPr>
                <a:t>倪晨攀：</a:t>
              </a: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</a:endParaRPr>
            </a:p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</a:rPr>
                <a:t>       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</a:rPr>
                <a:t>优点：</a:t>
              </a:r>
              <a:r>
                <a:rPr lang="zh-CN" altLang="en-US" sz="1200">
                  <a:solidFill>
                    <a:schemeClr val="bg1"/>
                  </a:solidFill>
                  <a:latin typeface="微软雅黑" pitchFamily="34" charset="-122"/>
                </a:rPr>
                <a:t>乖巧听话，每次任务都完好完成了。</a:t>
              </a: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</a:endParaRPr>
            </a:p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</a:rPr>
                <a:t>       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</a:rPr>
                <a:t>缺点：工作积极度没有我们高</a:t>
              </a:r>
              <a:endParaRPr lang="zh-CN" altLang="zh-CN" sz="1200" dirty="0">
                <a:solidFill>
                  <a:schemeClr val="bg1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660232" y="2393477"/>
            <a:ext cx="1396955" cy="1358900"/>
            <a:chOff x="6919459" y="2300288"/>
            <a:chExt cx="1396955" cy="1358900"/>
          </a:xfrm>
          <a:solidFill>
            <a:schemeClr val="accent6"/>
          </a:solidFill>
        </p:grpSpPr>
        <p:sp>
          <p:nvSpPr>
            <p:cNvPr id="18" name="任意多边形 17"/>
            <p:cNvSpPr/>
            <p:nvPr/>
          </p:nvSpPr>
          <p:spPr>
            <a:xfrm>
              <a:off x="6919459" y="2300288"/>
              <a:ext cx="1396955" cy="1358900"/>
            </a:xfrm>
            <a:custGeom>
              <a:avLst/>
              <a:gdLst>
                <a:gd name="connsiteX0" fmla="*/ 0 w 1319348"/>
                <a:gd name="connsiteY0" fmla="*/ 0 h 1293223"/>
                <a:gd name="connsiteX1" fmla="*/ 1319348 w 1319348"/>
                <a:gd name="connsiteY1" fmla="*/ 1293223 h 1293223"/>
                <a:gd name="connsiteX2" fmla="*/ 1319348 w 1319348"/>
                <a:gd name="connsiteY2" fmla="*/ 391886 h 1293223"/>
                <a:gd name="connsiteX3" fmla="*/ 927463 w 1319348"/>
                <a:gd name="connsiteY3" fmla="*/ 13063 h 1293223"/>
                <a:gd name="connsiteX4" fmla="*/ 0 w 1319348"/>
                <a:gd name="connsiteY4" fmla="*/ 0 h 1293223"/>
                <a:gd name="connsiteX0" fmla="*/ 0 w 1319348"/>
                <a:gd name="connsiteY0" fmla="*/ 5987 h 1299210"/>
                <a:gd name="connsiteX1" fmla="*/ 1319348 w 1319348"/>
                <a:gd name="connsiteY1" fmla="*/ 1299210 h 1299210"/>
                <a:gd name="connsiteX2" fmla="*/ 1319348 w 1319348"/>
                <a:gd name="connsiteY2" fmla="*/ 397873 h 1299210"/>
                <a:gd name="connsiteX3" fmla="*/ 908413 w 1319348"/>
                <a:gd name="connsiteY3" fmla="*/ 0 h 1299210"/>
                <a:gd name="connsiteX4" fmla="*/ 0 w 1319348"/>
                <a:gd name="connsiteY4" fmla="*/ 5987 h 1299210"/>
                <a:gd name="connsiteX0" fmla="*/ 0 w 1333635"/>
                <a:gd name="connsiteY0" fmla="*/ 1225 h 1299210"/>
                <a:gd name="connsiteX1" fmla="*/ 1333635 w 1333635"/>
                <a:gd name="connsiteY1" fmla="*/ 1299210 h 1299210"/>
                <a:gd name="connsiteX2" fmla="*/ 1333635 w 1333635"/>
                <a:gd name="connsiteY2" fmla="*/ 397873 h 1299210"/>
                <a:gd name="connsiteX3" fmla="*/ 922700 w 1333635"/>
                <a:gd name="connsiteY3" fmla="*/ 0 h 1299210"/>
                <a:gd name="connsiteX4" fmla="*/ 0 w 1333635"/>
                <a:gd name="connsiteY4" fmla="*/ 1225 h 1299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635" h="1299210">
                  <a:moveTo>
                    <a:pt x="0" y="1225"/>
                  </a:moveTo>
                  <a:lnTo>
                    <a:pt x="1333635" y="1299210"/>
                  </a:lnTo>
                  <a:lnTo>
                    <a:pt x="1333635" y="397873"/>
                  </a:lnTo>
                  <a:lnTo>
                    <a:pt x="922700" y="0"/>
                  </a:lnTo>
                  <a:lnTo>
                    <a:pt x="0" y="122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 rot="2637414">
              <a:off x="7321924" y="2717440"/>
              <a:ext cx="902811" cy="307777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</a:rPr>
                <a:t>个人感想</a:t>
              </a: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782638" y="280988"/>
            <a:ext cx="2154237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潘笑天</a:t>
            </a:r>
          </a:p>
        </p:txBody>
      </p:sp>
      <p:grpSp>
        <p:nvGrpSpPr>
          <p:cNvPr id="55302" name="组合 21"/>
          <p:cNvGrpSpPr>
            <a:grpSpLocks noChangeAspect="1"/>
          </p:cNvGrpSpPr>
          <p:nvPr/>
        </p:nvGrpSpPr>
        <p:grpSpPr bwMode="auto">
          <a:xfrm>
            <a:off x="314325" y="280988"/>
            <a:ext cx="468313" cy="468312"/>
            <a:chOff x="2817516" y="1944350"/>
            <a:chExt cx="1129689" cy="1129689"/>
          </a:xfrm>
        </p:grpSpPr>
        <p:sp>
          <p:nvSpPr>
            <p:cNvPr id="23" name="椭圆 22"/>
            <p:cNvSpPr/>
            <p:nvPr/>
          </p:nvSpPr>
          <p:spPr>
            <a:xfrm>
              <a:off x="2817516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3196633" y="2158800"/>
              <a:ext cx="444216" cy="658667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477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782639" y="280988"/>
            <a:ext cx="1194080" cy="461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倪晨攀</a:t>
            </a:r>
          </a:p>
        </p:txBody>
      </p:sp>
      <p:grpSp>
        <p:nvGrpSpPr>
          <p:cNvPr id="53251" name="组合 36"/>
          <p:cNvGrpSpPr>
            <a:grpSpLocks noChangeAspect="1"/>
          </p:cNvGrpSpPr>
          <p:nvPr/>
        </p:nvGrpSpPr>
        <p:grpSpPr bwMode="auto">
          <a:xfrm>
            <a:off x="314325" y="280988"/>
            <a:ext cx="468313" cy="468312"/>
            <a:chOff x="2817516" y="1944350"/>
            <a:chExt cx="1129689" cy="1129689"/>
          </a:xfrm>
        </p:grpSpPr>
        <p:sp>
          <p:nvSpPr>
            <p:cNvPr id="40" name="椭圆 39"/>
            <p:cNvSpPr/>
            <p:nvPr/>
          </p:nvSpPr>
          <p:spPr>
            <a:xfrm>
              <a:off x="2817516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Freeform 5"/>
            <p:cNvSpPr>
              <a:spLocks noEditPoints="1"/>
            </p:cNvSpPr>
            <p:nvPr/>
          </p:nvSpPr>
          <p:spPr bwMode="auto">
            <a:xfrm>
              <a:off x="3196633" y="2158800"/>
              <a:ext cx="444216" cy="658667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grpSp>
        <p:nvGrpSpPr>
          <p:cNvPr id="54" name="组合 53"/>
          <p:cNvGrpSpPr>
            <a:grpSpLocks/>
          </p:cNvGrpSpPr>
          <p:nvPr/>
        </p:nvGrpSpPr>
        <p:grpSpPr bwMode="auto">
          <a:xfrm>
            <a:off x="6024563" y="2197100"/>
            <a:ext cx="2112868" cy="297517"/>
            <a:chOff x="8046720" y="2944023"/>
            <a:chExt cx="2817203" cy="396352"/>
          </a:xfrm>
        </p:grpSpPr>
        <p:cxnSp>
          <p:nvCxnSpPr>
            <p:cNvPr id="55" name="直接连接符 54"/>
            <p:cNvCxnSpPr/>
            <p:nvPr/>
          </p:nvCxnSpPr>
          <p:spPr>
            <a:xfrm flipH="1">
              <a:off x="8046720" y="3163966"/>
              <a:ext cx="61172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本框 56"/>
            <p:cNvSpPr txBox="1"/>
            <p:nvPr/>
          </p:nvSpPr>
          <p:spPr bwMode="auto">
            <a:xfrm>
              <a:off x="8649979" y="2944023"/>
              <a:ext cx="2213944" cy="3963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baseline="-3000" dirty="0">
                  <a:solidFill>
                    <a:schemeClr val="accent6">
                      <a:lumMod val="75000"/>
                    </a:schemeClr>
                  </a:solidFill>
                  <a:latin typeface="Nexa Light" panose="02000000000000000000" pitchFamily="50" charset="0"/>
                  <a:ea typeface="+mn-ea"/>
                </a:rPr>
                <a:t>系统测试用例设计</a:t>
              </a:r>
            </a:p>
          </p:txBody>
        </p:sp>
      </p:grpSp>
      <p:grpSp>
        <p:nvGrpSpPr>
          <p:cNvPr id="59" name="组合 58"/>
          <p:cNvGrpSpPr>
            <a:grpSpLocks/>
          </p:cNvGrpSpPr>
          <p:nvPr/>
        </p:nvGrpSpPr>
        <p:grpSpPr bwMode="auto">
          <a:xfrm>
            <a:off x="6024562" y="3248024"/>
            <a:ext cx="1929372" cy="297517"/>
            <a:chOff x="8046720" y="4345823"/>
            <a:chExt cx="2573237" cy="396351"/>
          </a:xfrm>
        </p:grpSpPr>
        <p:cxnSp>
          <p:nvCxnSpPr>
            <p:cNvPr id="60" name="直接连接符 59"/>
            <p:cNvCxnSpPr/>
            <p:nvPr/>
          </p:nvCxnSpPr>
          <p:spPr>
            <a:xfrm flipH="1">
              <a:off x="8046720" y="4536164"/>
              <a:ext cx="611892" cy="0"/>
            </a:xfrm>
            <a:prstGeom prst="line">
              <a:avLst/>
            </a:prstGeom>
            <a:ln w="12700">
              <a:solidFill>
                <a:srgbClr val="0050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本框 61"/>
            <p:cNvSpPr txBox="1"/>
            <p:nvPr/>
          </p:nvSpPr>
          <p:spPr bwMode="auto">
            <a:xfrm>
              <a:off x="8658611" y="4345823"/>
              <a:ext cx="1961346" cy="3963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baseline="-3000" dirty="0">
                  <a:solidFill>
                    <a:schemeClr val="accent6">
                      <a:lumMod val="75000"/>
                    </a:schemeClr>
                  </a:solidFill>
                  <a:latin typeface="Nexa Light" panose="02000000000000000000" pitchFamily="50" charset="0"/>
                  <a:ea typeface="+mn-ea"/>
                </a:rPr>
                <a:t>集成测试测试员</a:t>
              </a:r>
            </a:p>
          </p:txBody>
        </p:sp>
      </p:grpSp>
      <p:grpSp>
        <p:nvGrpSpPr>
          <p:cNvPr id="64" name="组合 63"/>
          <p:cNvGrpSpPr>
            <a:grpSpLocks/>
          </p:cNvGrpSpPr>
          <p:nvPr/>
        </p:nvGrpSpPr>
        <p:grpSpPr bwMode="auto">
          <a:xfrm>
            <a:off x="4840286" y="4290111"/>
            <a:ext cx="2454274" cy="345391"/>
            <a:chOff x="6469063" y="5734800"/>
            <a:chExt cx="3272146" cy="460129"/>
          </a:xfrm>
        </p:grpSpPr>
        <p:grpSp>
          <p:nvGrpSpPr>
            <p:cNvPr id="53295" name="组合 64"/>
            <p:cNvGrpSpPr>
              <a:grpSpLocks/>
            </p:cNvGrpSpPr>
            <p:nvPr/>
          </p:nvGrpSpPr>
          <p:grpSpPr bwMode="auto">
            <a:xfrm flipH="1" flipV="1">
              <a:off x="6469063" y="5734800"/>
              <a:ext cx="1505426" cy="262890"/>
              <a:chOff x="4255294" y="1661160"/>
              <a:chExt cx="1505426" cy="262890"/>
            </a:xfrm>
          </p:grpSpPr>
          <p:cxnSp>
            <p:nvCxnSpPr>
              <p:cNvPr id="69" name="直接连接符 68"/>
              <p:cNvCxnSpPr/>
              <p:nvPr/>
            </p:nvCxnSpPr>
            <p:spPr>
              <a:xfrm flipH="1" flipV="1">
                <a:off x="5409377" y="1660602"/>
                <a:ext cx="351343" cy="26435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 flipH="1">
                <a:off x="4255873" y="1662717"/>
                <a:ext cx="1157738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文本框 66"/>
            <p:cNvSpPr txBox="1"/>
            <p:nvPr/>
          </p:nvSpPr>
          <p:spPr bwMode="auto">
            <a:xfrm>
              <a:off x="7973910" y="5797334"/>
              <a:ext cx="1767299" cy="39759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baseline="-3000" dirty="0">
                  <a:solidFill>
                    <a:schemeClr val="accent6">
                      <a:lumMod val="75000"/>
                    </a:schemeClr>
                  </a:solidFill>
                  <a:latin typeface="Nexa Light" panose="02000000000000000000" pitchFamily="50" charset="0"/>
                  <a:ea typeface="+mn-ea"/>
                </a:rPr>
                <a:t>界面代码编写</a:t>
              </a:r>
            </a:p>
          </p:txBody>
        </p:sp>
      </p:grpSp>
      <p:grpSp>
        <p:nvGrpSpPr>
          <p:cNvPr id="71" name="组合 70"/>
          <p:cNvGrpSpPr>
            <a:grpSpLocks/>
          </p:cNvGrpSpPr>
          <p:nvPr/>
        </p:nvGrpSpPr>
        <p:grpSpPr bwMode="auto">
          <a:xfrm>
            <a:off x="1296989" y="3631368"/>
            <a:ext cx="2046286" cy="339199"/>
            <a:chOff x="1296559" y="3631050"/>
            <a:chExt cx="2046405" cy="339614"/>
          </a:xfrm>
        </p:grpSpPr>
        <p:grpSp>
          <p:nvGrpSpPr>
            <p:cNvPr id="53289" name="组合 71"/>
            <p:cNvGrpSpPr>
              <a:grpSpLocks/>
            </p:cNvGrpSpPr>
            <p:nvPr/>
          </p:nvGrpSpPr>
          <p:grpSpPr bwMode="auto">
            <a:xfrm flipH="1">
              <a:off x="2610594" y="3631050"/>
              <a:ext cx="732370" cy="197168"/>
              <a:chOff x="2975710" y="4235450"/>
              <a:chExt cx="732370" cy="197168"/>
            </a:xfrm>
          </p:grpSpPr>
          <p:cxnSp>
            <p:nvCxnSpPr>
              <p:cNvPr id="76" name="直接连接符 75"/>
              <p:cNvCxnSpPr/>
              <p:nvPr/>
            </p:nvCxnSpPr>
            <p:spPr>
              <a:xfrm>
                <a:off x="2975710" y="4234689"/>
                <a:ext cx="261952" cy="19868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 flipV="1">
                <a:off x="3239250" y="4431780"/>
                <a:ext cx="46833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文本框 73"/>
            <p:cNvSpPr txBox="1"/>
            <p:nvPr/>
          </p:nvSpPr>
          <p:spPr bwMode="auto">
            <a:xfrm>
              <a:off x="1296559" y="3673438"/>
              <a:ext cx="1319289" cy="29722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baseline="-3000" dirty="0">
                  <a:solidFill>
                    <a:schemeClr val="accent6">
                      <a:lumMod val="75000"/>
                    </a:schemeClr>
                  </a:solidFill>
                  <a:latin typeface="Nexa Light" panose="02000000000000000000" pitchFamily="50" charset="0"/>
                  <a:ea typeface="+mn-ea"/>
                </a:rPr>
                <a:t>用户反馈</a:t>
              </a:r>
            </a:p>
          </p:txBody>
        </p:sp>
      </p:grpSp>
      <p:grpSp>
        <p:nvGrpSpPr>
          <p:cNvPr id="78" name="组合 77"/>
          <p:cNvGrpSpPr>
            <a:grpSpLocks/>
          </p:cNvGrpSpPr>
          <p:nvPr/>
        </p:nvGrpSpPr>
        <p:grpSpPr bwMode="auto">
          <a:xfrm>
            <a:off x="1408113" y="2214725"/>
            <a:ext cx="1735137" cy="298450"/>
            <a:chOff x="1892420" y="2967382"/>
            <a:chExt cx="2313820" cy="397595"/>
          </a:xfrm>
        </p:grpSpPr>
        <p:cxnSp>
          <p:nvCxnSpPr>
            <p:cNvPr id="79" name="直接连接符 78"/>
            <p:cNvCxnSpPr/>
            <p:nvPr/>
          </p:nvCxnSpPr>
          <p:spPr>
            <a:xfrm flipH="1">
              <a:off x="3594444" y="3163851"/>
              <a:ext cx="61179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文本框 80"/>
            <p:cNvSpPr txBox="1"/>
            <p:nvPr/>
          </p:nvSpPr>
          <p:spPr bwMode="auto">
            <a:xfrm>
              <a:off x="1892420" y="2967382"/>
              <a:ext cx="1710492" cy="39759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baseline="-3000" dirty="0">
                  <a:solidFill>
                    <a:schemeClr val="accent6">
                      <a:lumMod val="75000"/>
                    </a:schemeClr>
                  </a:solidFill>
                  <a:latin typeface="Nexa Light" panose="02000000000000000000" pitchFamily="50" charset="0"/>
                  <a:ea typeface="+mn-ea"/>
                </a:rPr>
                <a:t>业务流程图</a:t>
              </a:r>
            </a:p>
          </p:txBody>
        </p:sp>
      </p:grpSp>
      <p:grpSp>
        <p:nvGrpSpPr>
          <p:cNvPr id="83" name="组合 82"/>
          <p:cNvGrpSpPr>
            <a:grpSpLocks/>
          </p:cNvGrpSpPr>
          <p:nvPr/>
        </p:nvGrpSpPr>
        <p:grpSpPr bwMode="auto">
          <a:xfrm>
            <a:off x="1903411" y="1052466"/>
            <a:ext cx="2406651" cy="345830"/>
            <a:chOff x="2552390" y="1417410"/>
            <a:chExt cx="3208330" cy="461670"/>
          </a:xfrm>
        </p:grpSpPr>
        <p:grpSp>
          <p:nvGrpSpPr>
            <p:cNvPr id="53279" name="组合 83"/>
            <p:cNvGrpSpPr>
              <a:grpSpLocks/>
            </p:cNvGrpSpPr>
            <p:nvPr/>
          </p:nvGrpSpPr>
          <p:grpSpPr bwMode="auto">
            <a:xfrm>
              <a:off x="4255294" y="1616190"/>
              <a:ext cx="1505426" cy="262890"/>
              <a:chOff x="4255294" y="1661160"/>
              <a:chExt cx="1505426" cy="262890"/>
            </a:xfrm>
          </p:grpSpPr>
          <p:cxnSp>
            <p:nvCxnSpPr>
              <p:cNvPr id="88" name="直接连接符 87"/>
              <p:cNvCxnSpPr/>
              <p:nvPr/>
            </p:nvCxnSpPr>
            <p:spPr>
              <a:xfrm flipH="1" flipV="1">
                <a:off x="5409412" y="1661651"/>
                <a:ext cx="351308" cy="26278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 flipH="1">
                <a:off x="4256022" y="1663770"/>
                <a:ext cx="115762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文本框 85"/>
            <p:cNvSpPr txBox="1"/>
            <p:nvPr/>
          </p:nvSpPr>
          <p:spPr bwMode="auto">
            <a:xfrm>
              <a:off x="2552390" y="1417410"/>
              <a:ext cx="1703631" cy="3962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baseline="-3000" dirty="0">
                  <a:solidFill>
                    <a:schemeClr val="accent6">
                      <a:lumMod val="75000"/>
                    </a:schemeClr>
                  </a:solidFill>
                  <a:latin typeface="Nexa Light" panose="02000000000000000000" pitchFamily="50" charset="0"/>
                  <a:ea typeface="+mn-ea"/>
                </a:rPr>
                <a:t>需求分析</a:t>
              </a:r>
            </a:p>
          </p:txBody>
        </p:sp>
      </p:grpSp>
      <p:grpSp>
        <p:nvGrpSpPr>
          <p:cNvPr id="90" name="组合 89"/>
          <p:cNvGrpSpPr>
            <a:grpSpLocks/>
          </p:cNvGrpSpPr>
          <p:nvPr/>
        </p:nvGrpSpPr>
        <p:grpSpPr bwMode="auto">
          <a:xfrm>
            <a:off x="5121275" y="1966913"/>
            <a:ext cx="903288" cy="788987"/>
            <a:chOff x="6842760" y="2637270"/>
            <a:chExt cx="1203960" cy="1051560"/>
          </a:xfrm>
        </p:grpSpPr>
        <p:sp>
          <p:nvSpPr>
            <p:cNvPr id="91" name="六边形 90"/>
            <p:cNvSpPr/>
            <p:nvPr/>
          </p:nvSpPr>
          <p:spPr>
            <a:xfrm>
              <a:off x="6842760" y="2637270"/>
              <a:ext cx="1203960" cy="1051560"/>
            </a:xfrm>
            <a:prstGeom prst="hexag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53278" name="文本框 91"/>
            <p:cNvSpPr txBox="1">
              <a:spLocks noChangeArrowheads="1"/>
            </p:cNvSpPr>
            <p:nvPr/>
          </p:nvSpPr>
          <p:spPr bwMode="auto">
            <a:xfrm>
              <a:off x="7024263" y="2809107"/>
              <a:ext cx="820724" cy="697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solidFill>
                    <a:schemeClr val="bg1"/>
                  </a:solidFill>
                  <a:latin typeface="FontAwesome" pitchFamily="2" charset="0"/>
                </a:rPr>
                <a:t></a:t>
              </a:r>
              <a:endParaRPr lang="zh-CN" altLang="en-US" sz="2800" baseline="-3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93" name="组合 92"/>
          <p:cNvGrpSpPr>
            <a:grpSpLocks/>
          </p:cNvGrpSpPr>
          <p:nvPr/>
        </p:nvGrpSpPr>
        <p:grpSpPr bwMode="auto">
          <a:xfrm>
            <a:off x="4133850" y="1398588"/>
            <a:ext cx="903288" cy="788987"/>
            <a:chOff x="5525852" y="1879080"/>
            <a:chExt cx="1203960" cy="1051560"/>
          </a:xfrm>
        </p:grpSpPr>
        <p:sp>
          <p:nvSpPr>
            <p:cNvPr id="94" name="六边形 93"/>
            <p:cNvSpPr/>
            <p:nvPr/>
          </p:nvSpPr>
          <p:spPr>
            <a:xfrm>
              <a:off x="5525852" y="1879080"/>
              <a:ext cx="1203960" cy="1051560"/>
            </a:xfrm>
            <a:prstGeom prst="hexag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53276" name="文本框 94"/>
            <p:cNvSpPr txBox="1">
              <a:spLocks noChangeArrowheads="1"/>
            </p:cNvSpPr>
            <p:nvPr/>
          </p:nvSpPr>
          <p:spPr bwMode="auto">
            <a:xfrm>
              <a:off x="5744509" y="1989363"/>
              <a:ext cx="768096" cy="731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en-US" altLang="zh-CN" sz="2800">
                  <a:solidFill>
                    <a:schemeClr val="bg1"/>
                  </a:solidFill>
                  <a:latin typeface="FontAwesome" pitchFamily="2" charset="0"/>
                </a:rPr>
                <a:t></a:t>
              </a:r>
              <a:endParaRPr lang="zh-CN" altLang="en-US" sz="2800" baseline="-3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96" name="组合 95"/>
          <p:cNvGrpSpPr>
            <a:grpSpLocks/>
          </p:cNvGrpSpPr>
          <p:nvPr/>
        </p:nvGrpSpPr>
        <p:grpSpPr bwMode="auto">
          <a:xfrm>
            <a:off x="5121275" y="2995613"/>
            <a:ext cx="903288" cy="788987"/>
            <a:chOff x="6842760" y="4008870"/>
            <a:chExt cx="1203960" cy="1051560"/>
          </a:xfrm>
        </p:grpSpPr>
        <p:sp>
          <p:nvSpPr>
            <p:cNvPr id="97" name="六边形 96"/>
            <p:cNvSpPr/>
            <p:nvPr/>
          </p:nvSpPr>
          <p:spPr>
            <a:xfrm>
              <a:off x="6842760" y="4008870"/>
              <a:ext cx="1203960" cy="1051560"/>
            </a:xfrm>
            <a:prstGeom prst="hexag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9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53274" name="文本框 97"/>
            <p:cNvSpPr txBox="1">
              <a:spLocks noChangeArrowheads="1"/>
            </p:cNvSpPr>
            <p:nvPr/>
          </p:nvSpPr>
          <p:spPr bwMode="auto">
            <a:xfrm>
              <a:off x="7048277" y="4119153"/>
              <a:ext cx="768096" cy="731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en-US" altLang="zh-CN" sz="2800">
                  <a:solidFill>
                    <a:schemeClr val="bg1"/>
                  </a:solidFill>
                  <a:latin typeface="FontAwesome" pitchFamily="2" charset="0"/>
                </a:rPr>
                <a:t></a:t>
              </a:r>
              <a:endParaRPr lang="zh-CN" altLang="en-US" sz="2800" baseline="-3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99" name="组合 98"/>
          <p:cNvGrpSpPr>
            <a:grpSpLocks/>
          </p:cNvGrpSpPr>
          <p:nvPr/>
        </p:nvGrpSpPr>
        <p:grpSpPr bwMode="auto">
          <a:xfrm>
            <a:off x="3143250" y="2995613"/>
            <a:ext cx="903288" cy="788987"/>
            <a:chOff x="4206240" y="4008870"/>
            <a:chExt cx="1203960" cy="1051560"/>
          </a:xfrm>
        </p:grpSpPr>
        <p:sp>
          <p:nvSpPr>
            <p:cNvPr id="100" name="六边形 99"/>
            <p:cNvSpPr/>
            <p:nvPr/>
          </p:nvSpPr>
          <p:spPr>
            <a:xfrm>
              <a:off x="4206240" y="4008870"/>
              <a:ext cx="1203960" cy="1051560"/>
            </a:xfrm>
            <a:prstGeom prst="hexag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53272" name="文本框 100"/>
            <p:cNvSpPr txBox="1">
              <a:spLocks noChangeArrowheads="1"/>
            </p:cNvSpPr>
            <p:nvPr/>
          </p:nvSpPr>
          <p:spPr bwMode="auto">
            <a:xfrm>
              <a:off x="4422073" y="4119153"/>
              <a:ext cx="768096" cy="731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en-US" altLang="zh-CN" sz="2800">
                  <a:solidFill>
                    <a:schemeClr val="bg1"/>
                  </a:solidFill>
                  <a:latin typeface="FontAwesome" pitchFamily="2" charset="0"/>
                </a:rPr>
                <a:t></a:t>
              </a:r>
              <a:endParaRPr lang="zh-CN" altLang="en-US" sz="2800" baseline="-3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102" name="组合 101"/>
          <p:cNvGrpSpPr>
            <a:grpSpLocks/>
          </p:cNvGrpSpPr>
          <p:nvPr/>
        </p:nvGrpSpPr>
        <p:grpSpPr bwMode="auto">
          <a:xfrm>
            <a:off x="3143250" y="1966913"/>
            <a:ext cx="903288" cy="788987"/>
            <a:chOff x="4206240" y="2637270"/>
            <a:chExt cx="1203960" cy="1051560"/>
          </a:xfrm>
        </p:grpSpPr>
        <p:sp>
          <p:nvSpPr>
            <p:cNvPr id="103" name="六边形 102"/>
            <p:cNvSpPr/>
            <p:nvPr/>
          </p:nvSpPr>
          <p:spPr>
            <a:xfrm>
              <a:off x="4206240" y="2637270"/>
              <a:ext cx="1203960" cy="1051560"/>
            </a:xfrm>
            <a:prstGeom prst="hexag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53270" name="文本框 103"/>
            <p:cNvSpPr txBox="1">
              <a:spLocks noChangeArrowheads="1"/>
            </p:cNvSpPr>
            <p:nvPr/>
          </p:nvSpPr>
          <p:spPr bwMode="auto">
            <a:xfrm>
              <a:off x="4387743" y="2809107"/>
              <a:ext cx="820724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 eaLnBrk="1" hangingPunct="1"/>
              <a:r>
                <a:rPr lang="en-US" altLang="zh-CN" sz="2400">
                  <a:solidFill>
                    <a:schemeClr val="bg1"/>
                  </a:solidFill>
                  <a:latin typeface="FontAwesome" pitchFamily="2" charset="0"/>
                </a:rPr>
                <a:t></a:t>
              </a:r>
              <a:endParaRPr lang="zh-CN" altLang="en-US" sz="2400" baseline="-3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105" name="组合 104"/>
          <p:cNvGrpSpPr>
            <a:grpSpLocks/>
          </p:cNvGrpSpPr>
          <p:nvPr/>
        </p:nvGrpSpPr>
        <p:grpSpPr bwMode="auto">
          <a:xfrm>
            <a:off x="4133850" y="3502025"/>
            <a:ext cx="903288" cy="787400"/>
            <a:chOff x="5525852" y="4683240"/>
            <a:chExt cx="1203960" cy="1051560"/>
          </a:xfrm>
        </p:grpSpPr>
        <p:sp>
          <p:nvSpPr>
            <p:cNvPr id="106" name="六边形 105"/>
            <p:cNvSpPr/>
            <p:nvPr/>
          </p:nvSpPr>
          <p:spPr>
            <a:xfrm>
              <a:off x="5525852" y="4683240"/>
              <a:ext cx="1203960" cy="1051560"/>
            </a:xfrm>
            <a:prstGeom prst="hexag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53268" name="文本框 106"/>
            <p:cNvSpPr txBox="1">
              <a:spLocks noChangeArrowheads="1"/>
            </p:cNvSpPr>
            <p:nvPr/>
          </p:nvSpPr>
          <p:spPr bwMode="auto">
            <a:xfrm>
              <a:off x="5693281" y="4855077"/>
              <a:ext cx="820724" cy="697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solidFill>
                    <a:schemeClr val="bg1"/>
                  </a:solidFill>
                  <a:latin typeface="FontAwesome" pitchFamily="2" charset="0"/>
                </a:rPr>
                <a:t></a:t>
              </a:r>
              <a:endParaRPr lang="zh-CN" altLang="en-US" sz="2800" baseline="-3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108" name="组合 107"/>
          <p:cNvGrpSpPr>
            <a:grpSpLocks/>
          </p:cNvGrpSpPr>
          <p:nvPr/>
        </p:nvGrpSpPr>
        <p:grpSpPr bwMode="auto">
          <a:xfrm>
            <a:off x="3876675" y="2257425"/>
            <a:ext cx="1416050" cy="1195388"/>
            <a:chOff x="3877344" y="2257988"/>
            <a:chExt cx="1415291" cy="1194435"/>
          </a:xfrm>
        </p:grpSpPr>
        <p:sp>
          <p:nvSpPr>
            <p:cNvPr id="109" name="六边形 108"/>
            <p:cNvSpPr/>
            <p:nvPr/>
          </p:nvSpPr>
          <p:spPr>
            <a:xfrm>
              <a:off x="3877344" y="2257988"/>
              <a:ext cx="1415291" cy="1194435"/>
            </a:xfrm>
            <a:prstGeom prst="hexagon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 dirty="0">
                <a:solidFill>
                  <a:schemeClr val="bg1"/>
                </a:solidFill>
                <a:latin typeface="Nexa Light" panose="02000000000000000000" pitchFamily="50" charset="0"/>
              </a:endParaRPr>
            </a:p>
          </p:txBody>
        </p:sp>
        <p:sp>
          <p:nvSpPr>
            <p:cNvPr id="53266" name="文本框 109"/>
            <p:cNvSpPr txBox="1">
              <a:spLocks noChangeArrowheads="1"/>
            </p:cNvSpPr>
            <p:nvPr/>
          </p:nvSpPr>
          <p:spPr bwMode="auto">
            <a:xfrm>
              <a:off x="3949514" y="2393402"/>
              <a:ext cx="1272537" cy="9225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 eaLnBrk="1" hangingPunct="1"/>
              <a:r>
                <a:rPr lang="en-US" altLang="zh-CN" sz="5400" dirty="0">
                  <a:solidFill>
                    <a:schemeClr val="bg1"/>
                  </a:solidFill>
                  <a:latin typeface="FontAwesome" pitchFamily="2" charset="0"/>
                </a:rPr>
                <a:t>90</a:t>
              </a:r>
              <a:endParaRPr lang="zh-CN" altLang="en-US" sz="5400" baseline="-30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28807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782639" y="280988"/>
            <a:ext cx="1194080" cy="461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杨嘉诚</a:t>
            </a:r>
          </a:p>
        </p:txBody>
      </p:sp>
      <p:grpSp>
        <p:nvGrpSpPr>
          <p:cNvPr id="53251" name="组合 36"/>
          <p:cNvGrpSpPr>
            <a:grpSpLocks noChangeAspect="1"/>
          </p:cNvGrpSpPr>
          <p:nvPr/>
        </p:nvGrpSpPr>
        <p:grpSpPr bwMode="auto">
          <a:xfrm>
            <a:off x="314325" y="280988"/>
            <a:ext cx="468313" cy="468312"/>
            <a:chOff x="2817516" y="1944350"/>
            <a:chExt cx="1129689" cy="1129689"/>
          </a:xfrm>
        </p:grpSpPr>
        <p:sp>
          <p:nvSpPr>
            <p:cNvPr id="40" name="椭圆 39"/>
            <p:cNvSpPr/>
            <p:nvPr/>
          </p:nvSpPr>
          <p:spPr>
            <a:xfrm>
              <a:off x="2817516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Freeform 5"/>
            <p:cNvSpPr>
              <a:spLocks noEditPoints="1"/>
            </p:cNvSpPr>
            <p:nvPr/>
          </p:nvSpPr>
          <p:spPr bwMode="auto">
            <a:xfrm>
              <a:off x="3196633" y="2158800"/>
              <a:ext cx="444216" cy="658667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grpSp>
        <p:nvGrpSpPr>
          <p:cNvPr id="54" name="组合 53"/>
          <p:cNvGrpSpPr>
            <a:grpSpLocks/>
          </p:cNvGrpSpPr>
          <p:nvPr/>
        </p:nvGrpSpPr>
        <p:grpSpPr bwMode="auto">
          <a:xfrm>
            <a:off x="6024563" y="2197100"/>
            <a:ext cx="2112868" cy="297517"/>
            <a:chOff x="8046720" y="2944023"/>
            <a:chExt cx="2817203" cy="396352"/>
          </a:xfrm>
        </p:grpSpPr>
        <p:cxnSp>
          <p:nvCxnSpPr>
            <p:cNvPr id="55" name="直接连接符 54"/>
            <p:cNvCxnSpPr/>
            <p:nvPr/>
          </p:nvCxnSpPr>
          <p:spPr>
            <a:xfrm flipH="1">
              <a:off x="8046720" y="3163966"/>
              <a:ext cx="61172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本框 56"/>
            <p:cNvSpPr txBox="1"/>
            <p:nvPr/>
          </p:nvSpPr>
          <p:spPr bwMode="auto">
            <a:xfrm>
              <a:off x="8649979" y="2944023"/>
              <a:ext cx="2213944" cy="3963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baseline="-3000" dirty="0">
                  <a:solidFill>
                    <a:schemeClr val="accent6">
                      <a:lumMod val="75000"/>
                    </a:schemeClr>
                  </a:solidFill>
                  <a:latin typeface="Nexa Light" panose="02000000000000000000" pitchFamily="50" charset="0"/>
                  <a:ea typeface="+mn-ea"/>
                </a:rPr>
                <a:t>单元测试用例设计</a:t>
              </a:r>
            </a:p>
          </p:txBody>
        </p:sp>
      </p:grpSp>
      <p:grpSp>
        <p:nvGrpSpPr>
          <p:cNvPr id="59" name="组合 58"/>
          <p:cNvGrpSpPr>
            <a:grpSpLocks/>
          </p:cNvGrpSpPr>
          <p:nvPr/>
        </p:nvGrpSpPr>
        <p:grpSpPr bwMode="auto">
          <a:xfrm>
            <a:off x="6024562" y="3248024"/>
            <a:ext cx="1929372" cy="297517"/>
            <a:chOff x="8046720" y="4345823"/>
            <a:chExt cx="2573237" cy="396351"/>
          </a:xfrm>
        </p:grpSpPr>
        <p:cxnSp>
          <p:nvCxnSpPr>
            <p:cNvPr id="60" name="直接连接符 59"/>
            <p:cNvCxnSpPr/>
            <p:nvPr/>
          </p:nvCxnSpPr>
          <p:spPr>
            <a:xfrm flipH="1">
              <a:off x="8046720" y="4536164"/>
              <a:ext cx="611892" cy="0"/>
            </a:xfrm>
            <a:prstGeom prst="line">
              <a:avLst/>
            </a:prstGeom>
            <a:ln w="12700">
              <a:solidFill>
                <a:srgbClr val="0050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本框 61"/>
            <p:cNvSpPr txBox="1"/>
            <p:nvPr/>
          </p:nvSpPr>
          <p:spPr bwMode="auto">
            <a:xfrm>
              <a:off x="8658611" y="4345823"/>
              <a:ext cx="1961346" cy="3963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baseline="-3000" dirty="0">
                  <a:solidFill>
                    <a:schemeClr val="accent6">
                      <a:lumMod val="75000"/>
                    </a:schemeClr>
                  </a:solidFill>
                  <a:latin typeface="Nexa Light" panose="02000000000000000000" pitchFamily="50" charset="0"/>
                  <a:ea typeface="+mn-ea"/>
                </a:rPr>
                <a:t>系统测试测试员</a:t>
              </a:r>
            </a:p>
          </p:txBody>
        </p:sp>
      </p:grpSp>
      <p:grpSp>
        <p:nvGrpSpPr>
          <p:cNvPr id="64" name="组合 63"/>
          <p:cNvGrpSpPr>
            <a:grpSpLocks/>
          </p:cNvGrpSpPr>
          <p:nvPr/>
        </p:nvGrpSpPr>
        <p:grpSpPr bwMode="auto">
          <a:xfrm>
            <a:off x="4840286" y="4290111"/>
            <a:ext cx="2454274" cy="345391"/>
            <a:chOff x="6469063" y="5734800"/>
            <a:chExt cx="3272146" cy="460129"/>
          </a:xfrm>
        </p:grpSpPr>
        <p:grpSp>
          <p:nvGrpSpPr>
            <p:cNvPr id="53295" name="组合 64"/>
            <p:cNvGrpSpPr>
              <a:grpSpLocks/>
            </p:cNvGrpSpPr>
            <p:nvPr/>
          </p:nvGrpSpPr>
          <p:grpSpPr bwMode="auto">
            <a:xfrm flipH="1" flipV="1">
              <a:off x="6469063" y="5734800"/>
              <a:ext cx="1505426" cy="262890"/>
              <a:chOff x="4255294" y="1661160"/>
              <a:chExt cx="1505426" cy="262890"/>
            </a:xfrm>
          </p:grpSpPr>
          <p:cxnSp>
            <p:nvCxnSpPr>
              <p:cNvPr id="69" name="直接连接符 68"/>
              <p:cNvCxnSpPr/>
              <p:nvPr/>
            </p:nvCxnSpPr>
            <p:spPr>
              <a:xfrm flipH="1" flipV="1">
                <a:off x="5409377" y="1660602"/>
                <a:ext cx="351343" cy="26435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 flipH="1">
                <a:off x="4255873" y="1662717"/>
                <a:ext cx="1157738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文本框 66"/>
            <p:cNvSpPr txBox="1"/>
            <p:nvPr/>
          </p:nvSpPr>
          <p:spPr bwMode="auto">
            <a:xfrm>
              <a:off x="7973910" y="5797334"/>
              <a:ext cx="1767299" cy="39759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baseline="-3000" dirty="0">
                  <a:solidFill>
                    <a:schemeClr val="accent6">
                      <a:lumMod val="75000"/>
                    </a:schemeClr>
                  </a:solidFill>
                  <a:latin typeface="Nexa Light" panose="02000000000000000000" pitchFamily="50" charset="0"/>
                  <a:ea typeface="+mn-ea"/>
                </a:rPr>
                <a:t>实体代码编写</a:t>
              </a:r>
            </a:p>
          </p:txBody>
        </p:sp>
      </p:grpSp>
      <p:grpSp>
        <p:nvGrpSpPr>
          <p:cNvPr id="71" name="组合 70"/>
          <p:cNvGrpSpPr>
            <a:grpSpLocks/>
          </p:cNvGrpSpPr>
          <p:nvPr/>
        </p:nvGrpSpPr>
        <p:grpSpPr bwMode="auto">
          <a:xfrm>
            <a:off x="1748117" y="3631368"/>
            <a:ext cx="1595158" cy="339199"/>
            <a:chOff x="1747713" y="3631050"/>
            <a:chExt cx="1595251" cy="339614"/>
          </a:xfrm>
        </p:grpSpPr>
        <p:grpSp>
          <p:nvGrpSpPr>
            <p:cNvPr id="53289" name="组合 71"/>
            <p:cNvGrpSpPr>
              <a:grpSpLocks/>
            </p:cNvGrpSpPr>
            <p:nvPr/>
          </p:nvGrpSpPr>
          <p:grpSpPr bwMode="auto">
            <a:xfrm flipH="1">
              <a:off x="2610594" y="3631050"/>
              <a:ext cx="732370" cy="197168"/>
              <a:chOff x="2975710" y="4235450"/>
              <a:chExt cx="732370" cy="197168"/>
            </a:xfrm>
          </p:grpSpPr>
          <p:cxnSp>
            <p:nvCxnSpPr>
              <p:cNvPr id="76" name="直接连接符 75"/>
              <p:cNvCxnSpPr/>
              <p:nvPr/>
            </p:nvCxnSpPr>
            <p:spPr>
              <a:xfrm>
                <a:off x="2975710" y="4234689"/>
                <a:ext cx="261952" cy="19868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 flipV="1">
                <a:off x="3239250" y="4431780"/>
                <a:ext cx="46833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文本框 73"/>
            <p:cNvSpPr txBox="1"/>
            <p:nvPr/>
          </p:nvSpPr>
          <p:spPr bwMode="auto">
            <a:xfrm>
              <a:off x="1747713" y="3673438"/>
              <a:ext cx="868133" cy="2972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baseline="-3000" dirty="0">
                  <a:solidFill>
                    <a:schemeClr val="accent6">
                      <a:lumMod val="75000"/>
                    </a:schemeClr>
                  </a:solidFill>
                  <a:latin typeface="Nexa Light" panose="02000000000000000000" pitchFamily="50" charset="0"/>
                  <a:ea typeface="+mn-ea"/>
                </a:rPr>
                <a:t>用户手册</a:t>
              </a:r>
            </a:p>
          </p:txBody>
        </p:sp>
      </p:grpSp>
      <p:grpSp>
        <p:nvGrpSpPr>
          <p:cNvPr id="78" name="组合 77"/>
          <p:cNvGrpSpPr>
            <a:grpSpLocks/>
          </p:cNvGrpSpPr>
          <p:nvPr/>
        </p:nvGrpSpPr>
        <p:grpSpPr bwMode="auto">
          <a:xfrm>
            <a:off x="1196789" y="2214726"/>
            <a:ext cx="1946462" cy="297517"/>
            <a:chOff x="1892420" y="2967382"/>
            <a:chExt cx="2313820" cy="396352"/>
          </a:xfrm>
        </p:grpSpPr>
        <p:cxnSp>
          <p:nvCxnSpPr>
            <p:cNvPr id="79" name="直接连接符 78"/>
            <p:cNvCxnSpPr/>
            <p:nvPr/>
          </p:nvCxnSpPr>
          <p:spPr>
            <a:xfrm flipH="1">
              <a:off x="3594444" y="3163851"/>
              <a:ext cx="61179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文本框 80"/>
            <p:cNvSpPr txBox="1"/>
            <p:nvPr/>
          </p:nvSpPr>
          <p:spPr bwMode="auto">
            <a:xfrm>
              <a:off x="1892420" y="2967382"/>
              <a:ext cx="1710491" cy="39635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baseline="-3000" dirty="0">
                  <a:solidFill>
                    <a:schemeClr val="accent6">
                      <a:lumMod val="75000"/>
                    </a:schemeClr>
                  </a:solidFill>
                  <a:latin typeface="Nexa Light" panose="02000000000000000000" pitchFamily="50" charset="0"/>
                  <a:ea typeface="+mn-ea"/>
                </a:rPr>
                <a:t>数据字典和</a:t>
              </a:r>
              <a:r>
                <a:rPr lang="en-US" altLang="zh-CN" sz="2000" b="1" baseline="-3000" dirty="0">
                  <a:solidFill>
                    <a:schemeClr val="accent6">
                      <a:lumMod val="75000"/>
                    </a:schemeClr>
                  </a:solidFill>
                  <a:latin typeface="Nexa Light" panose="02000000000000000000" pitchFamily="50" charset="0"/>
                  <a:ea typeface="+mn-ea"/>
                </a:rPr>
                <a:t>ER</a:t>
              </a:r>
              <a:r>
                <a:rPr lang="zh-CN" altLang="en-US" sz="2000" b="1" baseline="-3000" dirty="0">
                  <a:solidFill>
                    <a:schemeClr val="accent6">
                      <a:lumMod val="75000"/>
                    </a:schemeClr>
                  </a:solidFill>
                  <a:latin typeface="Nexa Light" panose="02000000000000000000" pitchFamily="50" charset="0"/>
                  <a:ea typeface="+mn-ea"/>
                </a:rPr>
                <a:t>图</a:t>
              </a:r>
            </a:p>
          </p:txBody>
        </p:sp>
      </p:grpSp>
      <p:grpSp>
        <p:nvGrpSpPr>
          <p:cNvPr id="83" name="组合 82"/>
          <p:cNvGrpSpPr>
            <a:grpSpLocks/>
          </p:cNvGrpSpPr>
          <p:nvPr/>
        </p:nvGrpSpPr>
        <p:grpSpPr bwMode="auto">
          <a:xfrm>
            <a:off x="1903411" y="1052466"/>
            <a:ext cx="2406651" cy="345830"/>
            <a:chOff x="2552390" y="1417410"/>
            <a:chExt cx="3208330" cy="461670"/>
          </a:xfrm>
        </p:grpSpPr>
        <p:grpSp>
          <p:nvGrpSpPr>
            <p:cNvPr id="53279" name="组合 83"/>
            <p:cNvGrpSpPr>
              <a:grpSpLocks/>
            </p:cNvGrpSpPr>
            <p:nvPr/>
          </p:nvGrpSpPr>
          <p:grpSpPr bwMode="auto">
            <a:xfrm>
              <a:off x="4255294" y="1616190"/>
              <a:ext cx="1505426" cy="262890"/>
              <a:chOff x="4255294" y="1661160"/>
              <a:chExt cx="1505426" cy="262890"/>
            </a:xfrm>
          </p:grpSpPr>
          <p:cxnSp>
            <p:nvCxnSpPr>
              <p:cNvPr id="88" name="直接连接符 87"/>
              <p:cNvCxnSpPr/>
              <p:nvPr/>
            </p:nvCxnSpPr>
            <p:spPr>
              <a:xfrm flipH="1" flipV="1">
                <a:off x="5409412" y="1661651"/>
                <a:ext cx="351308" cy="26278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 flipH="1">
                <a:off x="4256022" y="1663770"/>
                <a:ext cx="115762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文本框 85"/>
            <p:cNvSpPr txBox="1"/>
            <p:nvPr/>
          </p:nvSpPr>
          <p:spPr bwMode="auto">
            <a:xfrm>
              <a:off x="2552390" y="1417410"/>
              <a:ext cx="1703631" cy="3962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baseline="-3000" dirty="0">
                  <a:solidFill>
                    <a:schemeClr val="accent6">
                      <a:lumMod val="75000"/>
                    </a:schemeClr>
                  </a:solidFill>
                  <a:latin typeface="Nexa Light" panose="02000000000000000000" pitchFamily="50" charset="0"/>
                  <a:ea typeface="+mn-ea"/>
                </a:rPr>
                <a:t>甘特图</a:t>
              </a:r>
            </a:p>
          </p:txBody>
        </p:sp>
      </p:grpSp>
      <p:grpSp>
        <p:nvGrpSpPr>
          <p:cNvPr id="90" name="组合 89"/>
          <p:cNvGrpSpPr>
            <a:grpSpLocks/>
          </p:cNvGrpSpPr>
          <p:nvPr/>
        </p:nvGrpSpPr>
        <p:grpSpPr bwMode="auto">
          <a:xfrm>
            <a:off x="5121275" y="1966913"/>
            <a:ext cx="903288" cy="788987"/>
            <a:chOff x="6842760" y="2637270"/>
            <a:chExt cx="1203960" cy="1051560"/>
          </a:xfrm>
        </p:grpSpPr>
        <p:sp>
          <p:nvSpPr>
            <p:cNvPr id="91" name="六边形 90"/>
            <p:cNvSpPr/>
            <p:nvPr/>
          </p:nvSpPr>
          <p:spPr>
            <a:xfrm>
              <a:off x="6842760" y="2637270"/>
              <a:ext cx="1203960" cy="1051560"/>
            </a:xfrm>
            <a:prstGeom prst="hexag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53278" name="文本框 91"/>
            <p:cNvSpPr txBox="1">
              <a:spLocks noChangeArrowheads="1"/>
            </p:cNvSpPr>
            <p:nvPr/>
          </p:nvSpPr>
          <p:spPr bwMode="auto">
            <a:xfrm>
              <a:off x="7024263" y="2809107"/>
              <a:ext cx="820724" cy="697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solidFill>
                    <a:schemeClr val="bg1"/>
                  </a:solidFill>
                  <a:latin typeface="FontAwesome" pitchFamily="2" charset="0"/>
                </a:rPr>
                <a:t></a:t>
              </a:r>
              <a:endParaRPr lang="zh-CN" altLang="en-US" sz="2800" baseline="-3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93" name="组合 92"/>
          <p:cNvGrpSpPr>
            <a:grpSpLocks/>
          </p:cNvGrpSpPr>
          <p:nvPr/>
        </p:nvGrpSpPr>
        <p:grpSpPr bwMode="auto">
          <a:xfrm>
            <a:off x="4133850" y="1398588"/>
            <a:ext cx="903288" cy="788987"/>
            <a:chOff x="5525852" y="1879080"/>
            <a:chExt cx="1203960" cy="1051560"/>
          </a:xfrm>
        </p:grpSpPr>
        <p:sp>
          <p:nvSpPr>
            <p:cNvPr id="94" name="六边形 93"/>
            <p:cNvSpPr/>
            <p:nvPr/>
          </p:nvSpPr>
          <p:spPr>
            <a:xfrm>
              <a:off x="5525852" y="1879080"/>
              <a:ext cx="1203960" cy="1051560"/>
            </a:xfrm>
            <a:prstGeom prst="hexag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53276" name="文本框 94"/>
            <p:cNvSpPr txBox="1">
              <a:spLocks noChangeArrowheads="1"/>
            </p:cNvSpPr>
            <p:nvPr/>
          </p:nvSpPr>
          <p:spPr bwMode="auto">
            <a:xfrm>
              <a:off x="5744509" y="1989363"/>
              <a:ext cx="768096" cy="731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en-US" altLang="zh-CN" sz="2800">
                  <a:solidFill>
                    <a:schemeClr val="bg1"/>
                  </a:solidFill>
                  <a:latin typeface="FontAwesome" pitchFamily="2" charset="0"/>
                </a:rPr>
                <a:t></a:t>
              </a:r>
              <a:endParaRPr lang="zh-CN" altLang="en-US" sz="2800" baseline="-3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96" name="组合 95"/>
          <p:cNvGrpSpPr>
            <a:grpSpLocks/>
          </p:cNvGrpSpPr>
          <p:nvPr/>
        </p:nvGrpSpPr>
        <p:grpSpPr bwMode="auto">
          <a:xfrm>
            <a:off x="5121275" y="2995613"/>
            <a:ext cx="903288" cy="788987"/>
            <a:chOff x="6842760" y="4008870"/>
            <a:chExt cx="1203960" cy="1051560"/>
          </a:xfrm>
        </p:grpSpPr>
        <p:sp>
          <p:nvSpPr>
            <p:cNvPr id="97" name="六边形 96"/>
            <p:cNvSpPr/>
            <p:nvPr/>
          </p:nvSpPr>
          <p:spPr>
            <a:xfrm>
              <a:off x="6842760" y="4008870"/>
              <a:ext cx="1203960" cy="1051560"/>
            </a:xfrm>
            <a:prstGeom prst="hexag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9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53274" name="文本框 97"/>
            <p:cNvSpPr txBox="1">
              <a:spLocks noChangeArrowheads="1"/>
            </p:cNvSpPr>
            <p:nvPr/>
          </p:nvSpPr>
          <p:spPr bwMode="auto">
            <a:xfrm>
              <a:off x="7048277" y="4119153"/>
              <a:ext cx="768096" cy="731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en-US" altLang="zh-CN" sz="2800">
                  <a:solidFill>
                    <a:schemeClr val="bg1"/>
                  </a:solidFill>
                  <a:latin typeface="FontAwesome" pitchFamily="2" charset="0"/>
                </a:rPr>
                <a:t></a:t>
              </a:r>
              <a:endParaRPr lang="zh-CN" altLang="en-US" sz="2800" baseline="-3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99" name="组合 98"/>
          <p:cNvGrpSpPr>
            <a:grpSpLocks/>
          </p:cNvGrpSpPr>
          <p:nvPr/>
        </p:nvGrpSpPr>
        <p:grpSpPr bwMode="auto">
          <a:xfrm>
            <a:off x="3143250" y="2995613"/>
            <a:ext cx="903288" cy="788987"/>
            <a:chOff x="4206240" y="4008870"/>
            <a:chExt cx="1203960" cy="1051560"/>
          </a:xfrm>
        </p:grpSpPr>
        <p:sp>
          <p:nvSpPr>
            <p:cNvPr id="100" name="六边形 99"/>
            <p:cNvSpPr/>
            <p:nvPr/>
          </p:nvSpPr>
          <p:spPr>
            <a:xfrm>
              <a:off x="4206240" y="4008870"/>
              <a:ext cx="1203960" cy="1051560"/>
            </a:xfrm>
            <a:prstGeom prst="hexag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53272" name="文本框 100"/>
            <p:cNvSpPr txBox="1">
              <a:spLocks noChangeArrowheads="1"/>
            </p:cNvSpPr>
            <p:nvPr/>
          </p:nvSpPr>
          <p:spPr bwMode="auto">
            <a:xfrm>
              <a:off x="4422073" y="4119153"/>
              <a:ext cx="768096" cy="731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en-US" altLang="zh-CN" sz="2800">
                  <a:solidFill>
                    <a:schemeClr val="bg1"/>
                  </a:solidFill>
                  <a:latin typeface="FontAwesome" pitchFamily="2" charset="0"/>
                </a:rPr>
                <a:t></a:t>
              </a:r>
              <a:endParaRPr lang="zh-CN" altLang="en-US" sz="2800" baseline="-3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102" name="组合 101"/>
          <p:cNvGrpSpPr>
            <a:grpSpLocks/>
          </p:cNvGrpSpPr>
          <p:nvPr/>
        </p:nvGrpSpPr>
        <p:grpSpPr bwMode="auto">
          <a:xfrm>
            <a:off x="3143250" y="1966913"/>
            <a:ext cx="903288" cy="788987"/>
            <a:chOff x="4206240" y="2637270"/>
            <a:chExt cx="1203960" cy="1051560"/>
          </a:xfrm>
        </p:grpSpPr>
        <p:sp>
          <p:nvSpPr>
            <p:cNvPr id="103" name="六边形 102"/>
            <p:cNvSpPr/>
            <p:nvPr/>
          </p:nvSpPr>
          <p:spPr>
            <a:xfrm>
              <a:off x="4206240" y="2637270"/>
              <a:ext cx="1203960" cy="1051560"/>
            </a:xfrm>
            <a:prstGeom prst="hexag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53270" name="文本框 103"/>
            <p:cNvSpPr txBox="1">
              <a:spLocks noChangeArrowheads="1"/>
            </p:cNvSpPr>
            <p:nvPr/>
          </p:nvSpPr>
          <p:spPr bwMode="auto">
            <a:xfrm>
              <a:off x="4387743" y="2809107"/>
              <a:ext cx="820724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 eaLnBrk="1" hangingPunct="1"/>
              <a:r>
                <a:rPr lang="en-US" altLang="zh-CN" sz="2400">
                  <a:solidFill>
                    <a:schemeClr val="bg1"/>
                  </a:solidFill>
                  <a:latin typeface="FontAwesome" pitchFamily="2" charset="0"/>
                </a:rPr>
                <a:t></a:t>
              </a:r>
              <a:endParaRPr lang="zh-CN" altLang="en-US" sz="2400" baseline="-3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105" name="组合 104"/>
          <p:cNvGrpSpPr>
            <a:grpSpLocks/>
          </p:cNvGrpSpPr>
          <p:nvPr/>
        </p:nvGrpSpPr>
        <p:grpSpPr bwMode="auto">
          <a:xfrm>
            <a:off x="4133850" y="3502025"/>
            <a:ext cx="903288" cy="787400"/>
            <a:chOff x="5525852" y="4683240"/>
            <a:chExt cx="1203960" cy="1051560"/>
          </a:xfrm>
        </p:grpSpPr>
        <p:sp>
          <p:nvSpPr>
            <p:cNvPr id="106" name="六边形 105"/>
            <p:cNvSpPr/>
            <p:nvPr/>
          </p:nvSpPr>
          <p:spPr>
            <a:xfrm>
              <a:off x="5525852" y="4683240"/>
              <a:ext cx="1203960" cy="1051560"/>
            </a:xfrm>
            <a:prstGeom prst="hexag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53268" name="文本框 106"/>
            <p:cNvSpPr txBox="1">
              <a:spLocks noChangeArrowheads="1"/>
            </p:cNvSpPr>
            <p:nvPr/>
          </p:nvSpPr>
          <p:spPr bwMode="auto">
            <a:xfrm>
              <a:off x="5693281" y="4855077"/>
              <a:ext cx="820724" cy="697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solidFill>
                    <a:schemeClr val="bg1"/>
                  </a:solidFill>
                  <a:latin typeface="FontAwesome" pitchFamily="2" charset="0"/>
                </a:rPr>
                <a:t></a:t>
              </a:r>
              <a:endParaRPr lang="zh-CN" altLang="en-US" sz="2800" baseline="-3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sp>
        <p:nvSpPr>
          <p:cNvPr id="109" name="六边形 108"/>
          <p:cNvSpPr/>
          <p:nvPr/>
        </p:nvSpPr>
        <p:spPr bwMode="auto">
          <a:xfrm>
            <a:off x="3876675" y="2257425"/>
            <a:ext cx="1416050" cy="1195388"/>
          </a:xfrm>
          <a:prstGeom prst="hexag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3" dirty="0">
              <a:solidFill>
                <a:schemeClr val="bg1"/>
              </a:solidFill>
              <a:latin typeface="Nexa Light" panose="02000000000000000000" pitchFamily="50" charset="0"/>
            </a:endParaRPr>
          </a:p>
        </p:txBody>
      </p:sp>
      <p:sp>
        <p:nvSpPr>
          <p:cNvPr id="52" name="文本框 109">
            <a:extLst>
              <a:ext uri="{FF2B5EF4-FFF2-40B4-BE49-F238E27FC236}">
                <a16:creationId xmlns:a16="http://schemas.microsoft.com/office/drawing/2014/main" id="{C3D964C3-8D2B-41F3-BBA2-AEBDE3657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8884" y="2392947"/>
            <a:ext cx="127321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 eaLnBrk="1" hangingPunct="1"/>
            <a:r>
              <a:rPr lang="en-US" altLang="zh-CN" sz="5400" dirty="0">
                <a:solidFill>
                  <a:schemeClr val="bg1"/>
                </a:solidFill>
                <a:latin typeface="FontAwesome" pitchFamily="2" charset="0"/>
              </a:rPr>
              <a:t>96</a:t>
            </a:r>
            <a:endParaRPr lang="zh-CN" altLang="en-US" sz="5400" baseline="-3000" dirty="0">
              <a:solidFill>
                <a:schemeClr val="bg1"/>
              </a:solidFill>
              <a:latin typeface="FontAwesom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1024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782639" y="280988"/>
            <a:ext cx="1194080" cy="461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潘笑天</a:t>
            </a:r>
          </a:p>
        </p:txBody>
      </p:sp>
      <p:grpSp>
        <p:nvGrpSpPr>
          <p:cNvPr id="53251" name="组合 36"/>
          <p:cNvGrpSpPr>
            <a:grpSpLocks noChangeAspect="1"/>
          </p:cNvGrpSpPr>
          <p:nvPr/>
        </p:nvGrpSpPr>
        <p:grpSpPr bwMode="auto">
          <a:xfrm>
            <a:off x="314325" y="280988"/>
            <a:ext cx="468313" cy="468312"/>
            <a:chOff x="2817516" y="1944350"/>
            <a:chExt cx="1129689" cy="1129689"/>
          </a:xfrm>
        </p:grpSpPr>
        <p:sp>
          <p:nvSpPr>
            <p:cNvPr id="40" name="椭圆 39"/>
            <p:cNvSpPr/>
            <p:nvPr/>
          </p:nvSpPr>
          <p:spPr>
            <a:xfrm>
              <a:off x="2817516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Freeform 5"/>
            <p:cNvSpPr>
              <a:spLocks noEditPoints="1"/>
            </p:cNvSpPr>
            <p:nvPr/>
          </p:nvSpPr>
          <p:spPr bwMode="auto">
            <a:xfrm>
              <a:off x="3196633" y="2158800"/>
              <a:ext cx="444216" cy="658667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grpSp>
        <p:nvGrpSpPr>
          <p:cNvPr id="54" name="组合 53"/>
          <p:cNvGrpSpPr>
            <a:grpSpLocks/>
          </p:cNvGrpSpPr>
          <p:nvPr/>
        </p:nvGrpSpPr>
        <p:grpSpPr bwMode="auto">
          <a:xfrm>
            <a:off x="6024563" y="2197100"/>
            <a:ext cx="2112868" cy="297517"/>
            <a:chOff x="8046720" y="2944023"/>
            <a:chExt cx="2817203" cy="396352"/>
          </a:xfrm>
        </p:grpSpPr>
        <p:cxnSp>
          <p:nvCxnSpPr>
            <p:cNvPr id="55" name="直接连接符 54"/>
            <p:cNvCxnSpPr/>
            <p:nvPr/>
          </p:nvCxnSpPr>
          <p:spPr>
            <a:xfrm flipH="1">
              <a:off x="8046720" y="3163966"/>
              <a:ext cx="61172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本框 56"/>
            <p:cNvSpPr txBox="1"/>
            <p:nvPr/>
          </p:nvSpPr>
          <p:spPr bwMode="auto">
            <a:xfrm>
              <a:off x="8649979" y="2944023"/>
              <a:ext cx="2213944" cy="3963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baseline="-3000" dirty="0">
                  <a:solidFill>
                    <a:schemeClr val="accent6">
                      <a:lumMod val="75000"/>
                    </a:schemeClr>
                  </a:solidFill>
                  <a:latin typeface="Nexa Light" panose="02000000000000000000" pitchFamily="50" charset="0"/>
                  <a:ea typeface="+mn-ea"/>
                </a:rPr>
                <a:t>集成测试用例设计</a:t>
              </a:r>
            </a:p>
          </p:txBody>
        </p:sp>
      </p:grpSp>
      <p:grpSp>
        <p:nvGrpSpPr>
          <p:cNvPr id="59" name="组合 58"/>
          <p:cNvGrpSpPr>
            <a:grpSpLocks/>
          </p:cNvGrpSpPr>
          <p:nvPr/>
        </p:nvGrpSpPr>
        <p:grpSpPr bwMode="auto">
          <a:xfrm>
            <a:off x="6024562" y="3248024"/>
            <a:ext cx="1929372" cy="297517"/>
            <a:chOff x="8046720" y="4345823"/>
            <a:chExt cx="2573237" cy="396351"/>
          </a:xfrm>
        </p:grpSpPr>
        <p:cxnSp>
          <p:nvCxnSpPr>
            <p:cNvPr id="60" name="直接连接符 59"/>
            <p:cNvCxnSpPr/>
            <p:nvPr/>
          </p:nvCxnSpPr>
          <p:spPr>
            <a:xfrm flipH="1">
              <a:off x="8046720" y="4536164"/>
              <a:ext cx="611892" cy="0"/>
            </a:xfrm>
            <a:prstGeom prst="line">
              <a:avLst/>
            </a:prstGeom>
            <a:ln w="12700">
              <a:solidFill>
                <a:srgbClr val="0050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本框 61"/>
            <p:cNvSpPr txBox="1"/>
            <p:nvPr/>
          </p:nvSpPr>
          <p:spPr bwMode="auto">
            <a:xfrm>
              <a:off x="8658611" y="4345823"/>
              <a:ext cx="1961346" cy="3963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baseline="-3000" dirty="0">
                  <a:solidFill>
                    <a:schemeClr val="accent6">
                      <a:lumMod val="75000"/>
                    </a:schemeClr>
                  </a:solidFill>
                  <a:latin typeface="Nexa Light" panose="02000000000000000000" pitchFamily="50" charset="0"/>
                  <a:ea typeface="+mn-ea"/>
                </a:rPr>
                <a:t>单元测试测试员</a:t>
              </a:r>
            </a:p>
          </p:txBody>
        </p:sp>
      </p:grpSp>
      <p:grpSp>
        <p:nvGrpSpPr>
          <p:cNvPr id="64" name="组合 63"/>
          <p:cNvGrpSpPr>
            <a:grpSpLocks/>
          </p:cNvGrpSpPr>
          <p:nvPr/>
        </p:nvGrpSpPr>
        <p:grpSpPr bwMode="auto">
          <a:xfrm>
            <a:off x="4840286" y="4290111"/>
            <a:ext cx="2454274" cy="345391"/>
            <a:chOff x="6469063" y="5734800"/>
            <a:chExt cx="3272146" cy="460129"/>
          </a:xfrm>
        </p:grpSpPr>
        <p:grpSp>
          <p:nvGrpSpPr>
            <p:cNvPr id="53295" name="组合 64"/>
            <p:cNvGrpSpPr>
              <a:grpSpLocks/>
            </p:cNvGrpSpPr>
            <p:nvPr/>
          </p:nvGrpSpPr>
          <p:grpSpPr bwMode="auto">
            <a:xfrm flipH="1" flipV="1">
              <a:off x="6469063" y="5734800"/>
              <a:ext cx="1505426" cy="262890"/>
              <a:chOff x="4255294" y="1661160"/>
              <a:chExt cx="1505426" cy="262890"/>
            </a:xfrm>
          </p:grpSpPr>
          <p:cxnSp>
            <p:nvCxnSpPr>
              <p:cNvPr id="69" name="直接连接符 68"/>
              <p:cNvCxnSpPr/>
              <p:nvPr/>
            </p:nvCxnSpPr>
            <p:spPr>
              <a:xfrm flipH="1" flipV="1">
                <a:off x="5409377" y="1660602"/>
                <a:ext cx="351343" cy="26435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 flipH="1">
                <a:off x="4255873" y="1662717"/>
                <a:ext cx="1157738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文本框 66"/>
            <p:cNvSpPr txBox="1"/>
            <p:nvPr/>
          </p:nvSpPr>
          <p:spPr bwMode="auto">
            <a:xfrm>
              <a:off x="7973910" y="5797334"/>
              <a:ext cx="1767299" cy="39759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baseline="-3000" dirty="0">
                  <a:solidFill>
                    <a:schemeClr val="accent6">
                      <a:lumMod val="75000"/>
                    </a:schemeClr>
                  </a:solidFill>
                  <a:latin typeface="Nexa Light" panose="02000000000000000000" pitchFamily="50" charset="0"/>
                  <a:ea typeface="+mn-ea"/>
                </a:rPr>
                <a:t>框架代码编写</a:t>
              </a:r>
            </a:p>
          </p:txBody>
        </p:sp>
      </p:grpSp>
      <p:grpSp>
        <p:nvGrpSpPr>
          <p:cNvPr id="71" name="组合 70"/>
          <p:cNvGrpSpPr>
            <a:grpSpLocks/>
          </p:cNvGrpSpPr>
          <p:nvPr/>
        </p:nvGrpSpPr>
        <p:grpSpPr bwMode="auto">
          <a:xfrm>
            <a:off x="1296989" y="3631368"/>
            <a:ext cx="2046286" cy="339199"/>
            <a:chOff x="1296559" y="3631050"/>
            <a:chExt cx="2046405" cy="339614"/>
          </a:xfrm>
        </p:grpSpPr>
        <p:grpSp>
          <p:nvGrpSpPr>
            <p:cNvPr id="53289" name="组合 71"/>
            <p:cNvGrpSpPr>
              <a:grpSpLocks/>
            </p:cNvGrpSpPr>
            <p:nvPr/>
          </p:nvGrpSpPr>
          <p:grpSpPr bwMode="auto">
            <a:xfrm flipH="1">
              <a:off x="2610594" y="3631050"/>
              <a:ext cx="732370" cy="197168"/>
              <a:chOff x="2975710" y="4235450"/>
              <a:chExt cx="732370" cy="197168"/>
            </a:xfrm>
          </p:grpSpPr>
          <p:cxnSp>
            <p:nvCxnSpPr>
              <p:cNvPr id="76" name="直接连接符 75"/>
              <p:cNvCxnSpPr/>
              <p:nvPr/>
            </p:nvCxnSpPr>
            <p:spPr>
              <a:xfrm>
                <a:off x="2975710" y="4234689"/>
                <a:ext cx="261952" cy="19868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 flipV="1">
                <a:off x="3239250" y="4431780"/>
                <a:ext cx="46833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文本框 73"/>
            <p:cNvSpPr txBox="1"/>
            <p:nvPr/>
          </p:nvSpPr>
          <p:spPr bwMode="auto">
            <a:xfrm>
              <a:off x="1296559" y="3673438"/>
              <a:ext cx="1319289" cy="29722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baseline="-3000" dirty="0">
                  <a:solidFill>
                    <a:schemeClr val="accent6">
                      <a:lumMod val="75000"/>
                    </a:schemeClr>
                  </a:solidFill>
                  <a:latin typeface="Nexa Light" panose="02000000000000000000" pitchFamily="50" charset="0"/>
                  <a:ea typeface="+mn-ea"/>
                </a:rPr>
                <a:t>程序清单</a:t>
              </a:r>
            </a:p>
          </p:txBody>
        </p:sp>
      </p:grpSp>
      <p:grpSp>
        <p:nvGrpSpPr>
          <p:cNvPr id="78" name="组合 77"/>
          <p:cNvGrpSpPr>
            <a:grpSpLocks/>
          </p:cNvGrpSpPr>
          <p:nvPr/>
        </p:nvGrpSpPr>
        <p:grpSpPr bwMode="auto">
          <a:xfrm>
            <a:off x="1408113" y="2214725"/>
            <a:ext cx="1735137" cy="298450"/>
            <a:chOff x="1892420" y="2967382"/>
            <a:chExt cx="2313820" cy="397595"/>
          </a:xfrm>
        </p:grpSpPr>
        <p:cxnSp>
          <p:nvCxnSpPr>
            <p:cNvPr id="79" name="直接连接符 78"/>
            <p:cNvCxnSpPr/>
            <p:nvPr/>
          </p:nvCxnSpPr>
          <p:spPr>
            <a:xfrm flipH="1">
              <a:off x="3594444" y="3163851"/>
              <a:ext cx="61179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文本框 80"/>
            <p:cNvSpPr txBox="1"/>
            <p:nvPr/>
          </p:nvSpPr>
          <p:spPr bwMode="auto">
            <a:xfrm>
              <a:off x="1892420" y="2967382"/>
              <a:ext cx="1710492" cy="39759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baseline="-3000" dirty="0">
                  <a:solidFill>
                    <a:schemeClr val="accent6">
                      <a:lumMod val="75000"/>
                    </a:schemeClr>
                  </a:solidFill>
                  <a:latin typeface="Nexa Light" panose="02000000000000000000" pitchFamily="50" charset="0"/>
                  <a:ea typeface="+mn-ea"/>
                </a:rPr>
                <a:t>PAD</a:t>
              </a:r>
              <a:endParaRPr lang="zh-CN" altLang="en-US" sz="2000" b="1" baseline="-3000" dirty="0">
                <a:solidFill>
                  <a:schemeClr val="accent6">
                    <a:lumMod val="75000"/>
                  </a:schemeClr>
                </a:solidFill>
                <a:latin typeface="Nexa Light" panose="02000000000000000000" pitchFamily="50" charset="0"/>
                <a:ea typeface="+mn-ea"/>
              </a:endParaRPr>
            </a:p>
          </p:txBody>
        </p:sp>
      </p:grpSp>
      <p:grpSp>
        <p:nvGrpSpPr>
          <p:cNvPr id="83" name="组合 82"/>
          <p:cNvGrpSpPr>
            <a:grpSpLocks/>
          </p:cNvGrpSpPr>
          <p:nvPr/>
        </p:nvGrpSpPr>
        <p:grpSpPr bwMode="auto">
          <a:xfrm>
            <a:off x="1903411" y="1052466"/>
            <a:ext cx="2406651" cy="345830"/>
            <a:chOff x="2552390" y="1417410"/>
            <a:chExt cx="3208330" cy="461670"/>
          </a:xfrm>
        </p:grpSpPr>
        <p:grpSp>
          <p:nvGrpSpPr>
            <p:cNvPr id="53279" name="组合 83"/>
            <p:cNvGrpSpPr>
              <a:grpSpLocks/>
            </p:cNvGrpSpPr>
            <p:nvPr/>
          </p:nvGrpSpPr>
          <p:grpSpPr bwMode="auto">
            <a:xfrm>
              <a:off x="4255294" y="1616190"/>
              <a:ext cx="1505426" cy="262890"/>
              <a:chOff x="4255294" y="1661160"/>
              <a:chExt cx="1505426" cy="262890"/>
            </a:xfrm>
          </p:grpSpPr>
          <p:cxnSp>
            <p:nvCxnSpPr>
              <p:cNvPr id="88" name="直接连接符 87"/>
              <p:cNvCxnSpPr/>
              <p:nvPr/>
            </p:nvCxnSpPr>
            <p:spPr>
              <a:xfrm flipH="1" flipV="1">
                <a:off x="5409412" y="1661651"/>
                <a:ext cx="351308" cy="26278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 flipH="1">
                <a:off x="4256022" y="1663770"/>
                <a:ext cx="115762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文本框 85"/>
            <p:cNvSpPr txBox="1"/>
            <p:nvPr/>
          </p:nvSpPr>
          <p:spPr bwMode="auto">
            <a:xfrm>
              <a:off x="2552390" y="1417410"/>
              <a:ext cx="1703631" cy="3962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baseline="-3000" dirty="0">
                  <a:solidFill>
                    <a:schemeClr val="accent6">
                      <a:lumMod val="75000"/>
                    </a:schemeClr>
                  </a:solidFill>
                  <a:latin typeface="Nexa Light" panose="02000000000000000000" pitchFamily="50" charset="0"/>
                  <a:ea typeface="+mn-ea"/>
                </a:rPr>
                <a:t>可行性分析</a:t>
              </a:r>
            </a:p>
          </p:txBody>
        </p:sp>
      </p:grpSp>
      <p:grpSp>
        <p:nvGrpSpPr>
          <p:cNvPr id="90" name="组合 89"/>
          <p:cNvGrpSpPr>
            <a:grpSpLocks/>
          </p:cNvGrpSpPr>
          <p:nvPr/>
        </p:nvGrpSpPr>
        <p:grpSpPr bwMode="auto">
          <a:xfrm>
            <a:off x="5121275" y="1966913"/>
            <a:ext cx="903288" cy="788987"/>
            <a:chOff x="6842760" y="2637270"/>
            <a:chExt cx="1203960" cy="1051560"/>
          </a:xfrm>
        </p:grpSpPr>
        <p:sp>
          <p:nvSpPr>
            <p:cNvPr id="91" name="六边形 90"/>
            <p:cNvSpPr/>
            <p:nvPr/>
          </p:nvSpPr>
          <p:spPr>
            <a:xfrm>
              <a:off x="6842760" y="2637270"/>
              <a:ext cx="1203960" cy="1051560"/>
            </a:xfrm>
            <a:prstGeom prst="hexag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53278" name="文本框 91"/>
            <p:cNvSpPr txBox="1">
              <a:spLocks noChangeArrowheads="1"/>
            </p:cNvSpPr>
            <p:nvPr/>
          </p:nvSpPr>
          <p:spPr bwMode="auto">
            <a:xfrm>
              <a:off x="7024263" y="2809107"/>
              <a:ext cx="820724" cy="697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solidFill>
                    <a:schemeClr val="bg1"/>
                  </a:solidFill>
                  <a:latin typeface="FontAwesome" pitchFamily="2" charset="0"/>
                </a:rPr>
                <a:t></a:t>
              </a:r>
              <a:endParaRPr lang="zh-CN" altLang="en-US" sz="2800" baseline="-3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93" name="组合 92"/>
          <p:cNvGrpSpPr>
            <a:grpSpLocks/>
          </p:cNvGrpSpPr>
          <p:nvPr/>
        </p:nvGrpSpPr>
        <p:grpSpPr bwMode="auto">
          <a:xfrm>
            <a:off x="4133850" y="1398588"/>
            <a:ext cx="903288" cy="788987"/>
            <a:chOff x="5525852" y="1879080"/>
            <a:chExt cx="1203960" cy="1051560"/>
          </a:xfrm>
        </p:grpSpPr>
        <p:sp>
          <p:nvSpPr>
            <p:cNvPr id="94" name="六边形 93"/>
            <p:cNvSpPr/>
            <p:nvPr/>
          </p:nvSpPr>
          <p:spPr>
            <a:xfrm>
              <a:off x="5525852" y="1879080"/>
              <a:ext cx="1203960" cy="1051560"/>
            </a:xfrm>
            <a:prstGeom prst="hexag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53276" name="文本框 94"/>
            <p:cNvSpPr txBox="1">
              <a:spLocks noChangeArrowheads="1"/>
            </p:cNvSpPr>
            <p:nvPr/>
          </p:nvSpPr>
          <p:spPr bwMode="auto">
            <a:xfrm>
              <a:off x="5744509" y="1989363"/>
              <a:ext cx="768096" cy="731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en-US" altLang="zh-CN" sz="2800">
                  <a:solidFill>
                    <a:schemeClr val="bg1"/>
                  </a:solidFill>
                  <a:latin typeface="FontAwesome" pitchFamily="2" charset="0"/>
                </a:rPr>
                <a:t></a:t>
              </a:r>
              <a:endParaRPr lang="zh-CN" altLang="en-US" sz="2800" baseline="-3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96" name="组合 95"/>
          <p:cNvGrpSpPr>
            <a:grpSpLocks/>
          </p:cNvGrpSpPr>
          <p:nvPr/>
        </p:nvGrpSpPr>
        <p:grpSpPr bwMode="auto">
          <a:xfrm>
            <a:off x="5121275" y="2995613"/>
            <a:ext cx="903288" cy="788987"/>
            <a:chOff x="6842760" y="4008870"/>
            <a:chExt cx="1203960" cy="1051560"/>
          </a:xfrm>
        </p:grpSpPr>
        <p:sp>
          <p:nvSpPr>
            <p:cNvPr id="97" name="六边形 96"/>
            <p:cNvSpPr/>
            <p:nvPr/>
          </p:nvSpPr>
          <p:spPr>
            <a:xfrm>
              <a:off x="6842760" y="4008870"/>
              <a:ext cx="1203960" cy="1051560"/>
            </a:xfrm>
            <a:prstGeom prst="hexag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9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53274" name="文本框 97"/>
            <p:cNvSpPr txBox="1">
              <a:spLocks noChangeArrowheads="1"/>
            </p:cNvSpPr>
            <p:nvPr/>
          </p:nvSpPr>
          <p:spPr bwMode="auto">
            <a:xfrm>
              <a:off x="7048277" y="4119153"/>
              <a:ext cx="768096" cy="731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en-US" altLang="zh-CN" sz="2800">
                  <a:solidFill>
                    <a:schemeClr val="bg1"/>
                  </a:solidFill>
                  <a:latin typeface="FontAwesome" pitchFamily="2" charset="0"/>
                </a:rPr>
                <a:t></a:t>
              </a:r>
              <a:endParaRPr lang="zh-CN" altLang="en-US" sz="2800" baseline="-3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99" name="组合 98"/>
          <p:cNvGrpSpPr>
            <a:grpSpLocks/>
          </p:cNvGrpSpPr>
          <p:nvPr/>
        </p:nvGrpSpPr>
        <p:grpSpPr bwMode="auto">
          <a:xfrm>
            <a:off x="3143250" y="2995613"/>
            <a:ext cx="903288" cy="788987"/>
            <a:chOff x="4206240" y="4008870"/>
            <a:chExt cx="1203960" cy="1051560"/>
          </a:xfrm>
        </p:grpSpPr>
        <p:sp>
          <p:nvSpPr>
            <p:cNvPr id="100" name="六边形 99"/>
            <p:cNvSpPr/>
            <p:nvPr/>
          </p:nvSpPr>
          <p:spPr>
            <a:xfrm>
              <a:off x="4206240" y="4008870"/>
              <a:ext cx="1203960" cy="1051560"/>
            </a:xfrm>
            <a:prstGeom prst="hexag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53272" name="文本框 100"/>
            <p:cNvSpPr txBox="1">
              <a:spLocks noChangeArrowheads="1"/>
            </p:cNvSpPr>
            <p:nvPr/>
          </p:nvSpPr>
          <p:spPr bwMode="auto">
            <a:xfrm>
              <a:off x="4422073" y="4119153"/>
              <a:ext cx="768096" cy="731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en-US" altLang="zh-CN" sz="2800">
                  <a:solidFill>
                    <a:schemeClr val="bg1"/>
                  </a:solidFill>
                  <a:latin typeface="FontAwesome" pitchFamily="2" charset="0"/>
                </a:rPr>
                <a:t></a:t>
              </a:r>
              <a:endParaRPr lang="zh-CN" altLang="en-US" sz="2800" baseline="-3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102" name="组合 101"/>
          <p:cNvGrpSpPr>
            <a:grpSpLocks/>
          </p:cNvGrpSpPr>
          <p:nvPr/>
        </p:nvGrpSpPr>
        <p:grpSpPr bwMode="auto">
          <a:xfrm>
            <a:off x="3143250" y="1966913"/>
            <a:ext cx="903288" cy="788987"/>
            <a:chOff x="4206240" y="2637270"/>
            <a:chExt cx="1203960" cy="1051560"/>
          </a:xfrm>
        </p:grpSpPr>
        <p:sp>
          <p:nvSpPr>
            <p:cNvPr id="103" name="六边形 102"/>
            <p:cNvSpPr/>
            <p:nvPr/>
          </p:nvSpPr>
          <p:spPr>
            <a:xfrm>
              <a:off x="4206240" y="2637270"/>
              <a:ext cx="1203960" cy="1051560"/>
            </a:xfrm>
            <a:prstGeom prst="hexag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53270" name="文本框 103"/>
            <p:cNvSpPr txBox="1">
              <a:spLocks noChangeArrowheads="1"/>
            </p:cNvSpPr>
            <p:nvPr/>
          </p:nvSpPr>
          <p:spPr bwMode="auto">
            <a:xfrm>
              <a:off x="4387743" y="2809107"/>
              <a:ext cx="820724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 eaLnBrk="1" hangingPunct="1"/>
              <a:r>
                <a:rPr lang="en-US" altLang="zh-CN" sz="2400">
                  <a:solidFill>
                    <a:schemeClr val="bg1"/>
                  </a:solidFill>
                  <a:latin typeface="FontAwesome" pitchFamily="2" charset="0"/>
                </a:rPr>
                <a:t></a:t>
              </a:r>
              <a:endParaRPr lang="zh-CN" altLang="en-US" sz="2400" baseline="-3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105" name="组合 104"/>
          <p:cNvGrpSpPr>
            <a:grpSpLocks/>
          </p:cNvGrpSpPr>
          <p:nvPr/>
        </p:nvGrpSpPr>
        <p:grpSpPr bwMode="auto">
          <a:xfrm>
            <a:off x="4133850" y="3502025"/>
            <a:ext cx="903288" cy="787400"/>
            <a:chOff x="5525852" y="4683240"/>
            <a:chExt cx="1203960" cy="1051560"/>
          </a:xfrm>
        </p:grpSpPr>
        <p:sp>
          <p:nvSpPr>
            <p:cNvPr id="106" name="六边形 105"/>
            <p:cNvSpPr/>
            <p:nvPr/>
          </p:nvSpPr>
          <p:spPr>
            <a:xfrm>
              <a:off x="5525852" y="4683240"/>
              <a:ext cx="1203960" cy="1051560"/>
            </a:xfrm>
            <a:prstGeom prst="hexag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53268" name="文本框 106"/>
            <p:cNvSpPr txBox="1">
              <a:spLocks noChangeArrowheads="1"/>
            </p:cNvSpPr>
            <p:nvPr/>
          </p:nvSpPr>
          <p:spPr bwMode="auto">
            <a:xfrm>
              <a:off x="5693281" y="4855077"/>
              <a:ext cx="820724" cy="697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solidFill>
                    <a:schemeClr val="bg1"/>
                  </a:solidFill>
                  <a:latin typeface="FontAwesome" pitchFamily="2" charset="0"/>
                </a:rPr>
                <a:t></a:t>
              </a:r>
              <a:endParaRPr lang="zh-CN" altLang="en-US" sz="2800" baseline="-3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sp>
        <p:nvSpPr>
          <p:cNvPr id="109" name="六边形 108"/>
          <p:cNvSpPr/>
          <p:nvPr/>
        </p:nvSpPr>
        <p:spPr bwMode="auto">
          <a:xfrm>
            <a:off x="3876675" y="2257425"/>
            <a:ext cx="1416050" cy="1195388"/>
          </a:xfrm>
          <a:prstGeom prst="hexag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3" dirty="0">
              <a:solidFill>
                <a:schemeClr val="bg1"/>
              </a:solidFill>
              <a:latin typeface="Nexa Light" panose="02000000000000000000" pitchFamily="50" charset="0"/>
            </a:endParaRPr>
          </a:p>
        </p:txBody>
      </p:sp>
      <p:sp>
        <p:nvSpPr>
          <p:cNvPr id="51" name="文本框 109">
            <a:extLst>
              <a:ext uri="{FF2B5EF4-FFF2-40B4-BE49-F238E27FC236}">
                <a16:creationId xmlns:a16="http://schemas.microsoft.com/office/drawing/2014/main" id="{1F80389B-3C0A-4BC9-95B1-52CB1FE0D8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8884" y="2392947"/>
            <a:ext cx="127321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 eaLnBrk="1" hangingPunct="1"/>
            <a:r>
              <a:rPr lang="en-US" altLang="zh-CN" sz="5400" dirty="0">
                <a:solidFill>
                  <a:schemeClr val="bg1"/>
                </a:solidFill>
                <a:latin typeface="FontAwesome" pitchFamily="2" charset="0"/>
              </a:rPr>
              <a:t>92</a:t>
            </a:r>
            <a:endParaRPr lang="zh-CN" altLang="en-US" sz="5400" baseline="-3000" dirty="0">
              <a:solidFill>
                <a:schemeClr val="bg1"/>
              </a:solidFill>
              <a:latin typeface="FontAwesom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3648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24701" y="0"/>
            <a:ext cx="3094597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600" dirty="0">
                <a:solidFill>
                  <a:schemeClr val="accent6">
                    <a:lumMod val="75000"/>
                  </a:schemeClr>
                </a:solidFill>
                <a:latin typeface="Impact" pitchFamily="34" charset="0"/>
              </a:rPr>
              <a:t>THANKS!</a:t>
            </a:r>
            <a:endParaRPr lang="zh-CN" altLang="en-US" sz="6600" dirty="0">
              <a:solidFill>
                <a:schemeClr val="accent6">
                  <a:lumMod val="7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91573" y="1195388"/>
            <a:ext cx="6435725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书籍：</a:t>
            </a:r>
          </a:p>
          <a:p>
            <a:pPr marL="342900" lvl="0" indent="-342900" algn="just">
              <a:spcAft>
                <a:spcPts val="0"/>
              </a:spcAft>
              <a:buFont typeface="+mj-lt"/>
              <a:buAutoNum type="alphaLcPeriod"/>
            </a:pP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《游戏设计艺术》 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美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] Jesse Schell</a:t>
            </a: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著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刘嘉俊 译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电子工业出版社</a:t>
            </a:r>
          </a:p>
          <a:p>
            <a:pPr marL="342900" lvl="0" indent="-342900" algn="just">
              <a:spcAft>
                <a:spcPts val="0"/>
              </a:spcAft>
              <a:buFont typeface="+mj-lt"/>
              <a:buAutoNum type="alphaLcPeriod"/>
            </a:pP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《软件工程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实践者的研究方法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原书第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版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》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Roger </a:t>
            </a:r>
            <a:r>
              <a:rPr lang="en-US" altLang="zh-CN" sz="14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S.Pressman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&amp; Bruce </a:t>
            </a:r>
            <a:r>
              <a:rPr lang="en-US" altLang="zh-CN" sz="14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R.Maxim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著</a:t>
            </a:r>
            <a:r>
              <a:rPr lang="zh-CN" altLang="zh-CN" sz="1400" kern="100" dirty="0">
                <a:latin typeface="等线" panose="02010600030101010101" pitchFamily="2" charset="-122"/>
                <a:ea typeface="MS Gothic" panose="020B0609070205080204" pitchFamily="49" charset="-128"/>
                <a:cs typeface="MS Gothic" panose="020B0609070205080204" pitchFamily="49" charset="-128"/>
              </a:rPr>
              <a:t>‎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郑人杰 马素霞等 译</a:t>
            </a:r>
            <a:endParaRPr lang="en-US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博客：</a:t>
            </a:r>
          </a:p>
          <a:p>
            <a:pPr marL="342900" lvl="0" indent="-342900" algn="just">
              <a:spcAft>
                <a:spcPts val="0"/>
              </a:spcAft>
              <a:buFont typeface="+mj-lt"/>
              <a:buAutoNum type="alphaLcPeriod"/>
            </a:pP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《一种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Unity2D</a:t>
            </a: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多分辨率屏幕适配方案》</a:t>
            </a:r>
          </a:p>
          <a:p>
            <a:pPr indent="228600" algn="just">
              <a:spcAft>
                <a:spcPts val="0"/>
              </a:spcAft>
            </a:pPr>
            <a:r>
              <a:rPr lang="en-US" altLang="zh-CN" sz="1400" u="sng" kern="100" dirty="0">
                <a:solidFill>
                  <a:srgbClr val="0563C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hlinkClick r:id="rId3"/>
              </a:rPr>
              <a:t>http://www.cnblogs.com/flyFreeZn/p/4073655.html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lphaLcPeriod"/>
            </a:pP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《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Android</a:t>
            </a: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自动化测试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-Monkey</a:t>
            </a: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性能测试》</a:t>
            </a:r>
          </a:p>
          <a:p>
            <a:pPr marL="228600" indent="266700" algn="just">
              <a:spcAft>
                <a:spcPts val="0"/>
              </a:spcAft>
            </a:pPr>
            <a:r>
              <a:rPr lang="en-US" altLang="zh-CN" sz="1400" u="sng" kern="100" dirty="0">
                <a:solidFill>
                  <a:srgbClr val="0563C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hlinkClick r:id="rId4"/>
              </a:rPr>
              <a:t>https://www.jianshu.com/p/cecaf1728221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lphaLcPeriod"/>
            </a:pP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《廖雪峰的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Git</a:t>
            </a: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教程》</a:t>
            </a:r>
          </a:p>
          <a:p>
            <a:pPr marL="228600" indent="266700" algn="just">
              <a:spcAft>
                <a:spcPts val="0"/>
              </a:spcAft>
            </a:pPr>
            <a:r>
              <a:rPr lang="en-US" altLang="zh-CN" sz="1400" u="sng" kern="100" dirty="0">
                <a:solidFill>
                  <a:srgbClr val="0563C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hlinkClick r:id="rId5"/>
              </a:rPr>
              <a:t>https://www.liaoxuefeng.com/wiki/0013739516305929606dd18361248578c67b8067c8c017b000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社区：</a:t>
            </a:r>
          </a:p>
          <a:p>
            <a:pPr marL="342900" lvl="0" indent="-342900" algn="just">
              <a:spcAft>
                <a:spcPts val="0"/>
              </a:spcAft>
              <a:buFont typeface="+mj-lt"/>
              <a:buAutoNum type="alphaLcPeriod"/>
            </a:pP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《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Unity Manual </a:t>
            </a: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用户手册》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 Unity</a:t>
            </a: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官方 著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Unity</a:t>
            </a: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圣典社区 译</a:t>
            </a:r>
          </a:p>
          <a:p>
            <a:pPr marL="342900" lvl="0" indent="-342900" algn="just">
              <a:spcAft>
                <a:spcPts val="0"/>
              </a:spcAft>
              <a:buFont typeface="+mj-lt"/>
              <a:buAutoNum type="alphaLcPeriod"/>
            </a:pP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《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Unity3D</a:t>
            </a: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入门教学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+ </a:t>
            </a: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附</a:t>
            </a:r>
            <a:r>
              <a:rPr lang="en-US" altLang="zh-CN" sz="14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c#</a:t>
            </a: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编程基础》视频教程——极客学院社区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400" kern="10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录制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854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8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连接符: 曲线 2">
            <a:extLst>
              <a:ext uri="{FF2B5EF4-FFF2-40B4-BE49-F238E27FC236}">
                <a16:creationId xmlns:a16="http://schemas.microsoft.com/office/drawing/2014/main" id="{5C1060EB-8522-4C32-B5D9-5FE3CEABB753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1593479" y="1532968"/>
            <a:ext cx="5183838" cy="2386850"/>
          </a:xfrm>
          <a:prstGeom prst="curvedConnector3">
            <a:avLst>
              <a:gd name="adj1" fmla="val 6569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7" name="图形 46" descr="旗帜">
            <a:extLst>
              <a:ext uri="{FF2B5EF4-FFF2-40B4-BE49-F238E27FC236}">
                <a16:creationId xmlns:a16="http://schemas.microsoft.com/office/drawing/2014/main" id="{34A8D0B8-6F52-4B7E-B95D-D0B097166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8494" y="3089462"/>
            <a:ext cx="914400" cy="914400"/>
          </a:xfrm>
          <a:prstGeom prst="rect">
            <a:avLst/>
          </a:prstGeom>
        </p:spPr>
      </p:pic>
      <p:pic>
        <p:nvPicPr>
          <p:cNvPr id="49" name="图形 48" descr="地图指南针">
            <a:extLst>
              <a:ext uri="{FF2B5EF4-FFF2-40B4-BE49-F238E27FC236}">
                <a16:creationId xmlns:a16="http://schemas.microsoft.com/office/drawing/2014/main" id="{4D0DA0D5-5EDA-42E4-88D9-2D9DAF3E84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77317" y="1075768"/>
            <a:ext cx="914400" cy="914400"/>
          </a:xfrm>
          <a:prstGeom prst="rect">
            <a:avLst/>
          </a:prstGeom>
        </p:spPr>
      </p:pic>
      <p:pic>
        <p:nvPicPr>
          <p:cNvPr id="72" name="图形 71" descr="虫子">
            <a:extLst>
              <a:ext uri="{FF2B5EF4-FFF2-40B4-BE49-F238E27FC236}">
                <a16:creationId xmlns:a16="http://schemas.microsoft.com/office/drawing/2014/main" id="{E58ED6C3-6AA9-438C-AC88-F6DBA0F519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834960">
            <a:off x="4346187" y="2804648"/>
            <a:ext cx="685509" cy="685509"/>
          </a:xfrm>
          <a:prstGeom prst="rect">
            <a:avLst/>
          </a:prstGeom>
        </p:spPr>
      </p:pic>
      <p:pic>
        <p:nvPicPr>
          <p:cNvPr id="73" name="图形 72" descr="虫子">
            <a:extLst>
              <a:ext uri="{FF2B5EF4-FFF2-40B4-BE49-F238E27FC236}">
                <a16:creationId xmlns:a16="http://schemas.microsoft.com/office/drawing/2014/main" id="{B1835EA4-20C9-4113-8581-767DD8ED50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855696">
            <a:off x="4761571" y="2069825"/>
            <a:ext cx="685509" cy="685509"/>
          </a:xfrm>
          <a:prstGeom prst="rect">
            <a:avLst/>
          </a:prstGeom>
        </p:spPr>
      </p:pic>
      <p:pic>
        <p:nvPicPr>
          <p:cNvPr id="76" name="图形 75" descr="筒仓">
            <a:extLst>
              <a:ext uri="{FF2B5EF4-FFF2-40B4-BE49-F238E27FC236}">
                <a16:creationId xmlns:a16="http://schemas.microsoft.com/office/drawing/2014/main" id="{8BB4B213-D315-445A-BF3E-7EB1CB6A48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97703" y="1942398"/>
            <a:ext cx="683344" cy="683344"/>
          </a:xfrm>
          <a:prstGeom prst="rect">
            <a:avLst/>
          </a:prstGeom>
        </p:spPr>
      </p:pic>
      <p:pic>
        <p:nvPicPr>
          <p:cNvPr id="80" name="图形 79" descr="彗星">
            <a:extLst>
              <a:ext uri="{FF2B5EF4-FFF2-40B4-BE49-F238E27FC236}">
                <a16:creationId xmlns:a16="http://schemas.microsoft.com/office/drawing/2014/main" id="{D0DADAC3-8AE2-444F-9453-2CF483B3F0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4247254">
            <a:off x="4274308" y="1983935"/>
            <a:ext cx="413942" cy="413942"/>
          </a:xfrm>
          <a:prstGeom prst="rect">
            <a:avLst/>
          </a:prstGeom>
        </p:spPr>
      </p:pic>
      <p:pic>
        <p:nvPicPr>
          <p:cNvPr id="81" name="图形 80" descr="彗星">
            <a:extLst>
              <a:ext uri="{FF2B5EF4-FFF2-40B4-BE49-F238E27FC236}">
                <a16:creationId xmlns:a16="http://schemas.microsoft.com/office/drawing/2014/main" id="{9E928491-43FA-4620-8682-783E2316E7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743074">
            <a:off x="4202476" y="2348862"/>
            <a:ext cx="413942" cy="413942"/>
          </a:xfrm>
          <a:prstGeom prst="rect">
            <a:avLst/>
          </a:prstGeom>
        </p:spPr>
      </p:pic>
      <p:pic>
        <p:nvPicPr>
          <p:cNvPr id="82" name="图形 81" descr="筒仓">
            <a:extLst>
              <a:ext uri="{FF2B5EF4-FFF2-40B4-BE49-F238E27FC236}">
                <a16:creationId xmlns:a16="http://schemas.microsoft.com/office/drawing/2014/main" id="{5DD57203-5979-4003-91F0-7CC4C66845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15210" y="537366"/>
            <a:ext cx="683344" cy="683344"/>
          </a:xfrm>
          <a:prstGeom prst="rect">
            <a:avLst/>
          </a:prstGeom>
        </p:spPr>
      </p:pic>
      <p:pic>
        <p:nvPicPr>
          <p:cNvPr id="83" name="图形 82" descr="虫子">
            <a:extLst>
              <a:ext uri="{FF2B5EF4-FFF2-40B4-BE49-F238E27FC236}">
                <a16:creationId xmlns:a16="http://schemas.microsoft.com/office/drawing/2014/main" id="{887B6814-B241-457F-A6A8-67C63D916F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3898926">
            <a:off x="5754387" y="1311262"/>
            <a:ext cx="685509" cy="685509"/>
          </a:xfrm>
          <a:prstGeom prst="rect">
            <a:avLst/>
          </a:prstGeom>
        </p:spPr>
      </p:pic>
      <p:pic>
        <p:nvPicPr>
          <p:cNvPr id="84" name="图形 83" descr="彗星">
            <a:extLst>
              <a:ext uri="{FF2B5EF4-FFF2-40B4-BE49-F238E27FC236}">
                <a16:creationId xmlns:a16="http://schemas.microsoft.com/office/drawing/2014/main" id="{1E93AEB2-0072-4A6B-A813-7FB82C7D34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915739">
            <a:off x="6055113" y="907294"/>
            <a:ext cx="413942" cy="41394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76A0A1A-BBC1-4C35-A907-100561AF28BF}"/>
              </a:ext>
            </a:extLst>
          </p:cNvPr>
          <p:cNvSpPr txBox="1"/>
          <p:nvPr/>
        </p:nvSpPr>
        <p:spPr>
          <a:xfrm>
            <a:off x="843545" y="2562627"/>
            <a:ext cx="1001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起点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231BF43-B93B-4F2E-B207-0D4343766739}"/>
              </a:ext>
            </a:extLst>
          </p:cNvPr>
          <p:cNvSpPr txBox="1"/>
          <p:nvPr/>
        </p:nvSpPr>
        <p:spPr>
          <a:xfrm>
            <a:off x="7691717" y="1606131"/>
            <a:ext cx="1001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终点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E67E712-6472-4C15-9E39-8EBB408D9935}"/>
              </a:ext>
            </a:extLst>
          </p:cNvPr>
          <p:cNvSpPr txBox="1"/>
          <p:nvPr/>
        </p:nvSpPr>
        <p:spPr>
          <a:xfrm>
            <a:off x="5205651" y="2726393"/>
            <a:ext cx="1001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怪兽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E241296-6D20-411F-863F-40D8EFD9C795}"/>
              </a:ext>
            </a:extLst>
          </p:cNvPr>
          <p:cNvSpPr txBox="1"/>
          <p:nvPr/>
        </p:nvSpPr>
        <p:spPr>
          <a:xfrm>
            <a:off x="3479351" y="1363219"/>
            <a:ext cx="1001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防御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C81AE18-9E99-4D60-AFD5-8D1D9764CB0C}"/>
              </a:ext>
            </a:extLst>
          </p:cNvPr>
          <p:cNvSpPr txBox="1"/>
          <p:nvPr/>
        </p:nvSpPr>
        <p:spPr>
          <a:xfrm>
            <a:off x="2867843" y="3741731"/>
            <a:ext cx="1001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路径</a:t>
            </a:r>
          </a:p>
        </p:txBody>
      </p:sp>
    </p:spTree>
    <p:extLst>
      <p:ext uri="{BB962C8B-B14F-4D97-AF65-F5344CB8AC3E}">
        <p14:creationId xmlns:p14="http://schemas.microsoft.com/office/powerpoint/2010/main" val="2534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ULTRA_SCORM_COURSE_ID" val="82E135FB-4C73-42E1-9658-8F894C1F1652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BpF1EjXp5f2WAQAAOUQAAAdAAAAdW5pdmVyc2FsL2NvbW1vbl9tZXNzYWdlcy5sbmetWN1u2zYUvi/QdyAEFNiALW0HtCiGxAEtMTYRmXIlOU42DAIjMTZRScz049a72vX2FHuIAX2g3uwtdkjJSdwfSEoCxIBJ5fvO0TnfOYf04fGHLEUbUZRS5UfWy4MXFhJ5rBKZr46sRXjy4xsLlRXPE56qXBxZubLQ8ejpk8OU56uarwR8f/oEocNMlCUsy5Fe3a6RTI6s+Tiyvdkcs4vI9SZeNKYTa2Sr7JrnW+Sqlfrup9dvPrx89fr7w+ctrg9NMMOuu0+EDNOrFz2IWOh7bgRsxI0YOQ+t0aePf3/6+Od///w7DOwtQpcyYo3aL8PQc5+cadN/9TS98H3CwihwqUMiGkTMC01UXBISxxpdqBqt+UagSqGNFO9RtRaQ0UoWApWpTMyDWMFGXosuY443w5RFPglCn9oh9Zg1ClRRbH8wtLyu1qoAcyVKZMkvU5EYm6Ad8/y6ECWY5hVoC8FftZbwnyrjMj/oNO3jJWWTKPQ8N4gIc3Y71ojkCXIKrs0MZPFxQHwgKHgpintgI6M3A0c4TYcxTOlk6sIn1C5M5Wqdwqca6secQA7mIu9CgUaIDxILgqXnOzpoYApxdM3L8r0qkj193E1UFzFltgcStMM75KHm2BFDjiV0kKIQcdVFNiNBgCckGnvnIGRrxLwhCO8Uau50COKCBFAiJOjCMHxGJ1gLXpfYTv+7+oq5lnO6RTyOAafDt5GqLmFHhxSqwFRaeTDMTEDeLiBtFLvfKOOGFaJrViu5EeBHkYii0xA0GZs4WkVvF/SX6ARTlzgRyMrxllFomp+2mPEtylWFeLLheSzQpYh5DVrfwrNEJuaZzrOx/3st/0C8arvKs7YhMYecPxvqz14P+4pbdQk+VZXIrqsu0zpgrfv38UJr+psu9Hn1+9kPbMKwT73HyUwpszptuu6D83Pj2dAcdTrxwEj1z9ZjexI0vXVMoWGNpeqPIDBN9fyAAZj2R1F2AobmTYuGHk7zqwE2mdcSMIXuy3EGodpz4QxCOAC/JOOAhnBAWorLUladxw5TjU2Cvp7aGE58qajEbTFeiisFJ5xU8E1z+oApZDLdmdA7h5u9URHS0AWXGRCuGvEAZSoz8D/pwbmYkV0Emga/9yZLVaeJKd5UvjNNHmJbZ+LLY9NVoTKzm/JyJ95myBw/xIvm5fzG6HzA+L+pv975uVN+989SQLBvTyMbM5voI7+u1bQnCEpAh8INg8jFYw2HWsh4Fa9hmF6pOk96EjUHdoecYCBr37kn9DMHml3U7v48iATqWTc/ckP2K1OVKH/rIgnxeB9nFn1Q7b1mh+uEUFDdo9wZeDNKMpXB1kG3XRB1myQchtiezkD3QR+Hb4Ez7J9CyzKH7WFIE85hkNubY12lMhdDsA8bEPr9QjqPsOOYuzSUVCrjd80kTOCeELeX6hQu1X3J7Clm0D0/4xOJrAYSmoGz6y1Qvs36tng3X86fm1VpfpA4fH7n94n/AVBLAwQUAAIACAAaRdRIpG7HBfQDAADeEAAAJwAAAHVuaXZlcnNhbC9mbGFzaF9wdWJsaXNoaW5nX3NldHRpbmdzLnhtbOVYX28aRxB/51OsrspjOJzYtYMOLMsG2QoGFy5qrKqyltuB23pv93q7ByFPeW4/RV/6DSrl81R56bfo7C1gCDg5nLpKVSELbnbmN/9nbh0cv0kEmUCmuZINb69a8wjISDEuxw3vVdh+euQRbahkVCgJDU8qjxw3K0GaDwXX8QCMQVZNEEbqemoaXmxMWvf96XRa5TrN7KkSuUF8XY1U4qcZaJAGMj8VdIZfZpaC9uYIJQDwL1FyLtasVAgJHNKlYrkAwhlaLrl1ioq2oDr2fMc2pNHtOFO5ZKdKqIxk42HD++boxH4WPA7qjCcgbUx0E4mWbOqUMW6toGLA3wKJgY9jNPdw3yNTzkzc8J7XnlkYZPc3YQpw5zu1MKcKgyDNHD8BQxk11D06hQbeGL0gOBKbSZrwKMQTYgPQ8M7Cm0Hn4qx10+2FrcHNeXjZcTbsIBS2Xoc7CIUXYae1C39Z+PPrq1a/c9F9eRP2ep3w4upOCiO6FpDAX49YgJFVeRbBMmCBifNkKCkXWKQfhVGDwTIXNBtDqNocsziiQoNHfkph/F1OBTcz7IYadsMtQHqiU4hM36at4ZksB+8OzgGiYZjLZU0cvFjWxOHRmuu+037n1lYrA2oMjWIsHqQVpgX+KmnBNlJyzTX7TIZKsKVDkAyBdWkCKz0xuOWyjZx7HhlhEgS6epJxKjzCDboeLYV1PtSGm6L32qucBLFwSAC5HGyEIoppptcivoy6Lfyo+UNXGdA/ulA40n2s36tcMDJTORH8FohRBNOcJ/grBrLaTGSUqaSgYr8bogVH4yYcpsCOyyi6RhVJjpI4XFIBxmn4OedvyRBGKkNcoBMcRUjn2uFXdwJOqdZ3oHRh4xPXIhfds9brJ9ZByiZURjuCY21AkppHwaczIpVZyGE4IpprKJLCOCvOyvhWfXgaNE9y4dL8TydjBfoRU/I4WnZJzGctKK02ppOiEW1zFdDYghxT4jDxIMLJwmUOZQEjKomSYkZohNNb27aecJVrpLgGdtD64RY6ecJl8TTGKYgaMwZZKcja3rPn+wffHh69qFf9P9/9/vSTQvO9diWoVecW2+m9i7Oc1Efr8zNCn1iiG7JtlSW2UNmG0u0vBvMFtjniA9+unu2bqFiYX+MiGrRO+qfnpN8avOqEg3qZYugq7DsTxVhOI/seWUrGhrIM44f3v3x4/+6v3/4ox/xreebrcgZ0e2W4ei/LcPXdor5aWdKlTMDBPnaDCke74AnH6vxPtOl9HfPlHf6vdOkXvS+6Fn+cLn1QYr/6wfZ/iZh7Wl7a1m5pgb/1PmxPEi55gnG0m3t5iW4e7Nfw3rf1qFJBtPX/STQrfwNQSwMEFAACAAgAGkXUSDiyGvbAAgAAUAoAACEAAAB1bml2ZXJzYWwvZmxhc2hfc2tpbl9zZXR0aW5ncy54bWyVVl1v2jAUfd+vQOyddBUdnZQiQQZSpW6t1qrvTnJJLBw7sh06/v3s2G5sSAjDqoTvPcf3+9JY7DFdfplM4owRxl9BSkwLoSVONsH5wzRtpGR0ljEqgcoZZbxCZLr8um0/cdQix1jsAFxxbtrPCGeHMujMzFfzu/ndNRRrY7u9ZCNjVY3o8YkVbJaibF9w1tB8NJzyWAMnmO51ED8WyWYxhCRYyEcJVeDT5l6f6yg1ByFAu/R9o88oi6AUSBf9bXKbXMnpTF2O/oR2wALLlrb6ps8QrUYFhEm+X+kzjKfq9bAqC30uEyT8laO9VRN0BB4+/nOuzyCD1U39Pz1Sc1bohIacy0X85BCGcjV+2qsbfUYJOiBtaLQKNj33yWK9WHsg+9Wf+1iPK2fkRef1ZCHooqcElpI3EEfuZnSiZB/PjVTzAcsdIkIBfFEHelFOv6BGuGdCWYf7Ax+Y5h7ICjrEOyNNBYnx1wOG8g6fJOt2Vfj+fco8BzkcrNDzsBN2yN8qrWdIT9ghXwnO4ZmS4xn8VGM4rsRrZIt5OftKCxSpq8uXuzmttvSkB1d4pq3AYSqWw1Jod95wBbpqcdTKjEvRmU8xRQdcIIkZ/aVx6bENRsTRicJ2Wn9fxRJLAn3t1vqolrTvsr6GzWiLGXaj+U3oYjP3iVQr/GGKpERZWanfJDGdWJ6aEWVkGvUz9JJUcOCPdMc8Tmt7iFQhvgf+xhi51gxlEq7FMjNYQ87EkZeCOOrPcWwf6Us+baoU+EbVDINrmlBmcCUuSqL+5DuGD8hDwoDSMGWpnqMIf/akJ7ANAIhnpSu/uRhN1RCJCRzAzb0naAMeiiwWqkOHmm0ln2An/fVgJSf96AG8hrRromsUHxcqegjvyq9+htGMb2CJUtFGFky9W8DdDAUr2W0y3Xm+dSOwrRS8rPTnKVRC/Z/kP1BLAwQUAAIACAAaRdRI2lyM28cDAADvDwAAJgAAAHVuaXZlcnNhbC9odG1sX3B1Ymxpc2hpbmdfc2V0dGluZ3MueG1s3VfNbhs3EL7rKYgtcozWzk/tCCsZhi3DQhTJlTZojKIwqOVIy5pLbkmuFOWUc/sUvfQNCuR5ilz6Fh0uJdmKbGflxilaCILE4cw3/zO70cHbTJApaMOVbAa79Z2AgEwU43LSDF7HJ4/3A2IslYwKJaEZSBWQg1YtyouR4CYdgrXIagjCSNPIbTNIrc0bYTibzerc5NrdKlFYxDf1RGVhrsGAtKDDXNA5/th5DiZYIFQAwG+m5EKsVasREnmkV4oVAghnaLnkzikqTm0mgtBzjWhyOdGqkOxICaWJnoyawTf7h+6z5PFIxzwD6UJiWkh0ZNugjHFnBBVD/g5ICnySorV7zwIy48ymzeDpzhMHg+zhJkwJ7l2nDuZIYQykXeBnYCmjlvqjV2jhrTVLgiexuaQZT2K8Ic7/ZnAcXwy7neP2Ra8ft4cXp/GrrrdhC6G4/SbeQijuxN32NvxV4U/Pz9qDbqf38iLu97tx5+xKCiO6FpAoXI9YhJFVhU5gFbDIpkU2kpQLrNFPwmjAYpULqicQqxOOWRxTYSAgP+Uw+a6ggts5NsMONsMlQH5ockjswKWtGVhdQHAF5wHRMMzlqiaev1jVxN7+muuh137l1o1WRtRamqRYPEgrTYvC66Ql21jJNdfcmYyUYCuHxhhlgb4cak5FQLhF35LVrXURsCdcYPyd7G59LO2Gc0lKtVmL4SqOrpST1g89ZcH86J3zpNtYv1eFYGSuCiL4JRCrCCauyPBfCuR6e5CxVllJFdRYYgRnQKYcZsAOqig6RxVZgZI4LXIB1mv4ueDvyAjGSiMu0CnOFqRz4/HrWwHn1JgrULq08ZEv+k7vuP3mkXOQsimVyZbgmG3Icvsg+HROpLJLOQxHQgsDZVIYZ+VdFd/q90+D4VkhfJq/dDKuQT9gSh5GyzaJ+awFldWmdFo2omuuEhpbkGNKPCZeJDgZuCygKmBCJVFSzAlNcB4b19ZTrgqDFN/AHtrc30IvT7gsTxNc9ahRM9CVIHd2nzx99vzbvf0XjXr45/vfH98ptNhUZ4I6dX5VHd26CqtJfbIQPyN0x1rckD1ROnOFyjaU3rzqFytpc8RHoVsIN++WcgV+ndUybB8Ojk7JoD183Y2HjSrp7SnsJJukWCBj96xXScYFpwrjxw+/fPzw/q/f/qjG/Gt15vNqBvT6Vbj6L6twDfzqPbu2diuZgKN64kcPDmvBM4719p9ovNt64J/37Ffpu7uf6XxXfqG+u1eq/v3h87+NgT+tXn7W3nai8Mb3yhrS11/SW7W/AVBLAwQUAAIACAAaRdRIfMLq66YBAAAkBgAAHwAAAHVuaXZlcnNhbC9odG1sX3NraW5fc2V0dGluZ3MuanONlE1vwjAMhu/8iiq7TmhDsLLdgIE0icOkcZt2CMWUijSOktDBEP99TflqWncjvpCXp69jR/G+FeSLRSx4CfbF72L/7u8LDZxm9QbufV006KnTmRHJAmZJCiKRwCpIdv70Ih+uBGXMZGE63304W1PyY+j+WXJhyrgiLDShGULLCO2b0LZU4h+vslNVx4pKbZ5vrEXZjlBakLYtUae8YNjdpFjlAiswZqCP6EOxCHTJI/BMu4Nur9trIq+Ok0nVMcJUcbmbYoztOY/WscaNXDQddbVToPMLX58O+ByOxmEZEImxbxbSauJx30UzqTQYA6e8T2MXJCz4HIRXUGfUGf2Besb1gip0lpjEnunBo4syrXgMtS71By58TOZetW6GLuqcha1tum8l+A50zeq168IDUW3UDReoNMauIzW03vMLKpAvEhmfUj+4IDl3WGfb1L1rof1ROAyHzHtCWHlCK+JFpk2D44ZXb8mHaypZp9SbF5QoKRGJxIoCM/I0tjpG3P4zYNxaHq3SfDrkkzFvA9dr0DNEUWwl2nxiBl//TNjsco5jztbhF1BLAwQUAAIACAAaRdRIPTwv0cEAAADlAQAAGgAAAHVuaXZlcnNhbC9pMThuX3ByZXNldHMueG1snZGxCsIwEIb3PkW43cRupSR1E9wcdJaaphppLyWXWh/flIp0kYBDIP/xfT8kJ3evvmNP48k6VJDzLTCD2jUWbwrOp/2mAEahxqbuHBoF6IDtqkzavMCjN2QCsViBpOAewlAKMU0TtzT42ECuG0MsJq5dL+LpHYrZFMOiwuKW9i/7M4MqyxiT19F24YBVvMe0IIy8VjA7F43cYutA/AIakwBMqsFQAmh9AngMCcCPK0CK75vnpEcK8aNikGK1nip7A1BLAwQUAAIACAAaRdRIsuC9bWQAAABlAAAAHAAAAHVuaXZlcnNhbC9sb2NhbF9zZXR0aW5ncy54bWyzsa/IzVEoSy0qzszPs1Uy1DNQUkjNS85PycxLt1UKDXHTtVBSKC5JzEtJzMnPS7VVystXUrC347LJyU9OzAlOLSkBKixWKMhJrEwtCknNBTJKUv0Sc4Eqn61Y+GzufiV9Oy4AUEsDBBQAAgAIAPeSU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BpF1EgGCTn9RwgAACMgAAApAAAAdW5pdmVyc2FsL3NraW5fY3VzdG9taXphdGlvbl9zZXR0aW5ncy54bWy1Wttu48gRfc9XNBQskACBdaFuDjQKeGnZxMiUVqTtmQQB0RLbFmFetGRLM1roIc/JN+Rh3/IDAfYtP7NYIH+R6iZpkZIsk/ZkOAamq+tUVdetL55B/OQG6jpmoe/+SJgbBiZlzA0e4+FvEBosQi+MphGNKYvre8q9GzjhFz14CDkNqDEjgUMiR+Wz8bCBRuIP6vfkvtaHUVtpt1CvjVu4jzTcUWHuUtIuJRXmtFZTHdQPRCRyI7qgATstdVAvzB4D9CCmEdMDh34dSkXu/FRxBVcRcVzgi4fdNv92mdad1uYfajc7vQ7etWRJkrpI7WhNrbHr9S57chPhRrvTkHZKvyW1JNTsdJqX3V2z1+pIMBpddkFKG192UbvXbre0XQu3AI1kWdFa6q4nXTabMmjD/Ut1NxopvUYDNZtNqa3tOl1ppDQQcEsgQ5b63IGSJilSdycrcrMvoZE6UkbtHdZwV+2gfgt3G41dW1GkRmPv3P3q8u7aU0svJ3PnKwJPhuDkLM+t+onkGizWUQTMFvVXHmEUBcSnH2q//uunX//5n1qakyJ/M47MlCI1IQKZ44cJfFAXg2xGaM+nf56OXOdDbb5mLAwuFmHAwKSLIIx84tWGv00yJLW/DDLc0AhwDfGnBO6BLOheXVtud9qdsrBU12j0mq5F6K9IsB2Hj+HFnCyeHqNwHTillrfcrmjkucETX9RlT8W9c9yeGzOdUb9gH+7zrzxsBV0ppty8LuZfKaRH5tTbe6SlttQKuL3K1z1yAN24scsEVG7y7xx0RR5pMQB9mX/nMQFoKUatx7/XQYx+ZaVyEepoS6OikqQpnkWFq/Wqaj6tovCRO7uIez3QzzgvhB4TPHILG/wrBeIL5ApLRSl1W1/tKT3lgDEdHvaSgQ9aILj55pKShMipYquTm6lsfLbHk6uJrehXtaGaVCXiZfm7Vrf/tdnp/n5QT3ElJZk38nhclIWEsE6jnCzDmk3GNgjEY9vAn6za8Jef//HLz3/770//royf3Fpj3cC1YfqPygKmM3zHDfh7eQNuZzNsWLY51jVs66ZtTCzhoTG2sFYbfg7XaEk2FLEQbVz6BbElRdCo3Yii2HMdMcGbtxusaQl92uRG1g17hk1rpquWPjFqQzOMou0fhGSyZktIoyWJkePGZO5RR6iFZBHzvNGAdnEeQ/CXLV3gDH3iBhdltM/ke924sq3JZGza2NAySm2IAwdpEeGaqguaySaegYyIwL79Nrgt8lBIQLLnVRZyrV9dj+HH4oZcu49LD37YG6yZYgjJlAYlgJA4eAapZ5r3k5nGfQgKEUErEsdfwsgpJE0+dCVk64Y6gdRUrZx8i4vJZEPg3WABqUMXrIS8G2ya8hW2lcknyPHa0JhUBE0+Ql1+rAj6jE2oIWyWgBnynX4l84rgZZgVSFaDC8Lz3dsislgAjntz44brGCjcw1Amohrji8qaTPz9LQRSl8cvVHsiGJwtRo/uhoIpkQMbXgld0JFUrPHs+v5W/7M9kvUx1mxIN21yb1uiX3KlPtmiIGSIOBsSLCia0wVZQyVsYc5xHTHHIy9M+GHt/ogIS/vPd2nrMjT86bs3mFRoeCcsg8MyKIMDy4q9pp27LV3BGw3huf6iFWUc8GYTTBUb8kyffJsQxa6/9pIu/S0C9Wxc1WC9asf7/VU+bP8HY8ykBSs6dDTFDSuBMOzEfMuBzdOrBNSNEaibJv0cGj6/kVYSYExSGUaI3iHmDjxXMOQOPFpNxD1WTN2CE9c9nfN7SAmwqNUkaqfjzW+LHoUL+XOpzulDCOclj5JNcpCBvUuEv0yUc0elwtZi6dYYDDdA5mOSVCDVc31+myon9vYGZ65IdoPCeu7DteeI6vbcJ7EjgJ/XPj0+hz1EoS+oHomzvE42pT+905BkibNE77TaAeK5QEvHKlef74qYieWZem2rsqFifrfg9eyVx0F1cJ+MLdMeywqXAGXiE7ZYwi78wG985WUl1wINj2SQlyy+/iroQHtCRSn1j+WVJwgodd4j8bO8vxgho/FfS8ixZKUIFYOSwPQOlULPrNrSIf2+yYWEJJuOH/r8KauMnTzB0yDJliWr1zdQA+Z5a/eQG3n2EZqYOLeXxQgXlmXeX0jXzHMDWnFJ794y+MosfWrLmiau61BMnrt4SvZJB24a6csc8uDeXkGeei0b0EYPRFLHZdVlil0oay9Qu8l4X7mbk5vSM2H/BuIRaLas8KQSsCj0pvwx6vj1FRj42xlk5JBF/O6djfIc8TL8ksZu+EC8GNjypEPWKdgw5ae6VGSRdsg942Xg5FhTwiHfXehB/1aT1eTYi/RDlKoq4q02b/cz7chwuA6lUznL98RDfoN+ZUf8OeIhv8l7/wTuX0egw5k8Mns/U0iUp5eJHPDQQLSblCcbFXm4BWP+jhrnTEoJRU4/dOhQbGGW69O0mDktb3D9BYsHwfMp44Zj5lux7Jj/nqAwsU/e+vnsHTCXefTl1BbrgALML4sPT6V/miCn8j957j/0RUJFbLuiH2pwXSCLJe/YcQ2lMj7UuNp8lzzGrbJmxntZDimsOQ/1SfREIysMvWoqA75xVkKESaGfN29QP3LToH4uPoNU7MvhC9b+nEYYMsClWWoWaXnuZfZcdSdOjUXYC5N5PFuC6ACuMRkmRygkFSXRYpmlVDLIz8Pxj7ke3dCsS+UIOdecX/0ghso4n9gyG9MHlm9sKeVkBeTYjkogbXP7RMxzFydehIlb00lcMlNtx2FkHovVn+hU2bazr+kTG1HWoXmu561KCIW0PaELeF9y/6Ce32GhQR39GvSQBlCQ9+L/A/gfUEsDBBQAAgAIABtF1EjFe8CSyxgAABM2AAAXAAAAdW5pdmVyc2FsL3VuaXZlcnNhbC5wbmftW2tUU9e2jrU+WhGw1CYIsg9aq7VIRFoBDYmKz+MpDwsiAolIJbWIISIQIA+tlVAJpNUKx6qkahUEBJRKIoRECyS1USJajDRAJFtEE0jcSN6vu4OvUs+4445xzh3j/OAH7LH32utb3/zmnGvNNbL2N5Hh66a/PettBAIxfcP61ZsQiDcBBOINxtTJ8JPF3nm/wpcJGZvWrULUtHs/hm/eJK78dCUCcZE9zZo0Cb5/K319XAYC8c5e59+E3hSAgkB8UrFh9cpoCn6oh1F4ITtHC2EOYA9gv8YesHcxXN/9uzzs1OTcv1/7at2bIT/tX3ghplVxa21xW3RhSeS7R0s+3vJV5/oAZvTcGPmbn53Rrfth4YaGyx90XLioHpllMAz3ZteY8IGpKfPqtbrclsLQvJQLcfX1gQS9rSs1RdEQP2J9KtWWUZTf9MgE+sseDqvU4QKzvDUrftXg2xfRfhKo7/p8jp/W+TAdfzGQFS5ipspqjga9CT+4Fzs4fT7YolPLJF7wLSIhetCV2ybbHk1ytvIq7s3enTd4Ufxb0BsvGmNIzvd4fqIp8OX+jyw3+HJ1pScsIWLfgSVYZ+OUHVTnxfU3I/y/+wEkBhSJTVlphsF6qeb9D9u/CvZQ7qpoZ9Uvdr79uGMd0JMopNtE85jv26qDvZSsivbiYmgCArFeYek17E5IWX+7sDDw9LLly5xj/m3DptjMrL3OcVcc/qlGNfgIBY+97/0NiZ1dHQFOxA2HGyvrzyQ7ORx+PzOGuE7s5PH+BlXlC9zDv8ecnD0bnIhAfPv++ar/d+Cb5g42/WeLJlvY1JQ19IdmucLkWhcAXZnNAaEr2Fev5arOl2dJQw3dGrNOHYSfu3Nj20AWtVg8YK5+webjj+wp0bf1aqys6jmT237ggb3eTv33HfhhB/Xb4rnO4dMj61lut8mfO99w/bIEWrms2GnY1ZU3l2DXi79zkg2uiBNNeawytAD2dMNZNG2nIYjxNOix3aJVhOrvJQft7iC+7N34h22AYR/QTASMVzWaJq0/beQM0EyW5DiJ3/8xxRP4qSoeA/qKDqI8fejGviMc9vbvC4i4VrkP5f5+r9rQ0FekOhdNZnbx6rzn24cU9iFRqvoVsViu0CoRYkyHC/sDfe62PUovIeJQLy2r2R2wsDWodHCZZOhZlz857AfdEY71gWjj4ZqtUpzDqrkyUCa3yRg2WZGMzwMcRvF87hW6zVwk+z2To37hz52bE3jrG39oq3jy+2cRJ62S92ICFiTAHnqwtGdgj0H/UvMqi3zTBjQpAmt6oPFSGEUaucKu/1SKL5D2zIcT70Ga7+6gvKwwwxX8C+entN1pnJfYg6f0HewJEppu9pxhY/8wq2KFuXsslZqM5lcu13cRSfz3Hy809Gjp2YZ+NCPEphba1ddL460gzg5q+phAOBszvN40772egdyX5mb+ITu8sfETs90gFOY9uTYlm+EwMBhz8MWyC3+OjWqjPHoDN8uZR1kMQzYjew6+RvXndmJZzkNYtYaEMeRlLHHQacuD+bgreXBXbt7AcsWVPJua4NatVGaEYMvBjOVYMZhB2/xK/nvJ7CEN/2l7Tyr+6axtZ5QZGKyM+CJFfoqDgs50tr1dt2hMvDeCxct/mzZzW7zyz1AxiT8h5B+/eqvSP3Jf2g8v8yolBrmgL5ahi+3iqQwn046PafD1D+fkPPRcqurN0y5iKLoa4l75OnP/Oyw3eQo1OLy+8qX9qjfmoYCGm8b0EymvyHZO+vti7K7jUF/wzZeZXV857ftt1HtLwRbyWC7XjHVpIiY4lvBXUJKc5Sbe+WerfnwTbGnwBIrvvErmqsYVb4mYaYFY7/JxouNE/5uJNv1qTIeXphMVvQ16tGMYjR6+OtHtgfwuV9udKUvsV0d4sHUN3OahB/13fLQYYVlf+3LtDUMT3+HV+yTfQy0jzHzNojQF1JcMWO5ddwQ5Z2gJt3ZNAMqvqFD/1PUt30o84weUtwg8oadAqSHqWuKWXmJIsB9A4hjyvngdigP1FRKsSk28wnz3OpvYXFFmwzXwKWziVGsXx9Z1/aCFsvkaj8LmiIeUS6N098jHKXn8Rb1Sii3XBVXLFrNkaIDIX4RHkrwACcXmbigyLO813L4TgWvOe3SKGb67ni6UyBcpFBtf12soEMsi+lWjK4mn+9dko5AjUVZUbWGh3h05Qu6zd2dIT2LWUrtW871rC8VspV4inkq+hlv7HWp9CeGPgN1AGxsyJr8/tcOoaw1croSUdpBWRDC4GwBDYrELtKcb27uuO4WP1XgA8ZiHlER+wnQv5tLXPOk/HAqUIDtPfoHZuA2FfApTAFd87C8ClaH+d8WWismFl1EuIsvssDX8hCI36CJaiAxjTQVlHmeumtOSrNQt9qAtAj6VD5mNlNNGcjfDFow++lpg6jcVu3WqWyjxCdXiNRaKjZKy0uVtyNy/xsyTbqWeX4NRb8OcSUp4FAu2DGcmmdTnt9J3ddJK0GiFgUKz8r/sHjj7egzWDBvr3iUVRiW5uIPY8m86fMtCZsxdbeXPAraf2EInFPTXErvP1fOlw/13RMw7dBr68mu8so6BYQlP0AzBxxbGLn4ajewDrnBxBQegeaiABa2SDh4PEJV+wlrpK3gwp+yTGWiYn/FSMTRYgFooEuMEpFbjErYxWGRgbzkkZxG3tEpAO0TpNFAL2EQqFWr4ImQfP/q13JOvETEp7/0yvNFXud3xsxAOsyIHJb6bkbMfQA6QO3CH5EUBfxPt75cyjZS15FM4rIAilGgdi3cDtQC3aEYS7FgSRlQxy2eVyxTIvv2LLXZDwUVfPEAiCLDYfCh1K536r0z9DtofLxuf8MaJjhP9fyEagK1LFEJewii7oD7tT8yWa/n1/PUTGuaNqWsN3RkROafe2LWRWiN9xa2Mbt4ppe8rKpRCxgTOS3qNAt0F0pCmUV0zfHoS7/Lo5i77P7g/3cnB2h5H1JNvX3rR+HMEmWy+ESitizLAFXGRYufj8pfcaUucmq5UvzQR6+lU/sfMV3Cj/rnV+Apt1ItfJL6g8cf8UQl/rnlBcejIqNBbY1/Q1193umPKhaoXplk+dzrtwN1xGv9lNBpoIqaDl5VmiODA++drEfTh1uwy6rAoPlz7ERtzyVKVp+miPaJpl0PnLZomqKS01siTPiX7kQBcmV5dTFBcSBjDAK6Kum3F2SdYbgrrH7JwEbM+YRfjSY8We2Ub2/I1JURUUFpvDG4PfBdGaGlxK2PYH/Rnaqk96t38vambx1AdmA0o37CScOYOL5xlZ09bFuazObs9cP7xeKP4oBX1wV3pggLLSX0DXIlYild+3k3kY7Ziw4PTqAViT+kgam7LsD5A4KfQUhhkeT+D3S8W8G0xY+XxN4cCyjlWP6lPARHbOqSUoO+2TcrDHJ/T64O0SIhrWNy2+zNIeYbjvd9PXMXH4AFujvHalAiNB9IBUSAzBQc1RGHWds/3mash0AYD3mmVi8TvoNnOVZ7O4qwjN8FvbUmmFkyYi/cBkruJVFbslTEehOtrd6SMfLGZvnRVjMtkcE6o/68gHS7fJrP6V7gjzeTjxgCNBwloo8xgI5EjEhk7YM4hiwgsEqHcud9YisK9wrf/bQt9w/pukotPpzGSNhiFuWuGSrjNlWOCSy4AW3jfYiVPImfCqhWO8Pax9/vi8V5ICziHEaeDC7lhcYcxBxOOKjII/fPzUdNFgXNFv17k2yhWFY0lLpSJJamxzWO4y4nUgkIIOjuV+OFuAi3jOnT2bXXUti7er0CbBLIrdRJ0X8G1baYbzB1wScbKR4Wu7Uyv89/tARAxD4f1IHjIMRnS7wChu4DlwqYxQXQym4oibHZHDpOTQlncmLm/oCaLAqeeRrmK9l20Dxf1y0WlK1olUQm3xMnVBEAajWr5ZSfYQjlB5vAYn2BbLVtd34alVyey3aKo1clTvyGAewa30FkQdIF5qGrLX4cqmKbiPcEXKpV0Pt/f/yr4y3L/G2EJ36OFnye7uEINutKMVtRiDZf68JdhHWQXGXK2MFwkHHGwu5bBr+23eLVZ4ujVZAclkfoPUA+BRhQohrCyA2td5qkNGZ1js62Q2rIhrf7fTWLkbEAkNNZpfpapVWNbLCw3CeNm38+lICH71oW4v6bmiaV+fgQSlZc5ltXTYjdOo1ZwJCkJI0liuZQ3Y3OdYY4H7KqyPOoG0czav2TNDaamX4sxPbguSU4v4Agtn5KW5cTFjrVr+Yjxyf35uCtNltnaYBN5S/GMxtyxMbkxANtaGu8nZj4BZDUn+Ymxta8BjM5KzingSOkZAOPgQ32H/mIwvDUJKqnGA8ktUxQ2zRHSx55nwvi0kLWPVDF/VQb6dC6Yt7S1rs7aOx228RADmgPX8h98XZM1ZpptkBp/TBtfQ8Zp/CdoHIL2D5m7B7DZYPZW887/2t8qxoHHgceBx4HHgceBx4HHgceBx4HHgceBx4H/LeDHXUROMznHdwPav73gRfuIEWRrnWeEvEo9D4/UK3cVvDzldv8Ddqj+nsY0wBGSr/huaDoS6Nuer7oRPM05MiI98v96+g7h/b2TNiJ4wf/WsXFoCs54zdXZEvnvQg59gsXYfv+syc1q4mg1lKHUbKHuUOygXYy23T7qAcRSqRBZJI63LXN2urSo9liVuvMYL8IozO7JrEnt4qV1E7uFuYpAMicMj+PkUY0imVBg0RFMR4cPNFcqwSJ2k1nnHGlHzsh36/yH0I/BrUt7CbrgjeTjksZwNtvmx87BD/gAvfYS7vfA/RgkkK1TX6lo0gosq3UNl+UkIc15zsq0plbosFuya/N61OF82xCJ0SEPOcH0yV3gkDOMLYDgcZpEUcrrGU7bCOUt3W3QOuzaoOY0vr1aWFtuw+3xZHf0aDpr6boRWU6URGdY4grSOD0PQKeGSnQzGpRmbSRRbGqJeOshebShJ9Y6y9+CfiINxXZ/Kc1FKcEaeihyBpLM7cmSX5+UqNNfJljbCNQO9XZegUx8cLfRxHGYjgAyLrhYKaSxXCGFtZRhKs3YVzDNCuXNoPch6X2/9y3QIHEiGpgFpkGONQm3xHKRRGLZXOlY5w8GpHALCal8h5ER0ivgK3aEjASeU9I4/ekjZNhrCyDkitrc/o8kOE5itI6ysZPmv5C+qNRUuhWWrtJNtTnKlqufiUwlz0DhRG0JmcfP8tIv+LuApMZSJBUStA/beTyjVsD/li3Usa/54vGEH8W33hXGQntc1oKGXSwkmAU5Wigf/CPhBppz9kkGzpDRvy/ghN7xq4A9Q5gPDQ9mQak+DhzwJZXyYVlAZgkxyBQMB9X3lMlf6gYuSSJDezdlciTuwnMqSJ9EvXeHkmuOE3/FoyTiV5SJAgH8Mijvkr25sHDESA59u00Cxr0V4M4qdPAKAO5boIPJqyPgCn3pWEtz6JDjOxowF1/siGiSF83YbmqUZP0q7AeUAZVi/LBTi6lQ6DuVuCOJJaqA0kpLQr4xsH8HzTEFbJlUNO2aCvZ/kEQizKlpnaQ1yjNda83NXmCLeRUGtvkqk2xJ4ktV+p42204HO2EkoD23SQM2FaieQu4wfKUmY2pnMjrGEPK16uIEBC8BOvtWqY3mc7dSnAi3xSkl6EoxBv1yJHWh8CzvPovr5YPf2qntkYRgo7U4FNBekzt4VoVlRobqYVHu5MrkCnyv3a9SPBlxf0+iPiivOprdFN0zsKQN1xcXqslBAf5fJEzdTPJSnh8p7/kgn2ncalGl2kKqjbe/6b9fby1zg8zQ2ZlJplCgRKkHJe/9YqS7QI2QIL/LQP0nHNwd4mD1EF4D9RUxjMwmh+GYdFBgPIgepF1LHKUQVuGTd74xonNNPsxpKQJROgDCEW4PGbwUw26GiVyimfdP+U2MrSpNo27JvstNXO1MwXqWW4DfCX0ESjRpyLiW0WI+/W1LgaOdPANLJykN211cyGRAiA5wLdr/BWsGBPLWE3rn90qHT2P9jaWGODfExh7HXAtmrZWRU8bu758F2A1au0ZTxcbRwXpbec9TJCOqt+GzUYLtO4GN0c3YaCcbYo/AMb3kmVjeZsLi+EofxvlG6Y5CgnqNfc0nsPhtB7t5Fctvmj/Uthj3FF7W2Mg5SmEmNS4Mlew87PKEzW2rny5SlyrS97h4gFkSRVPAu61qUNx1kGYVxNa6WbBr+dKAL070Jx+b/jdkDA2b7zApptzjOiyyoEOlVUQs3xCqDcmJ52M19VT5Jt09ON3CPdgeTo62n2VM1UU47qotdoOQseRGNDe0ajRYvJlm4icfdYKj4VNIhQNyYnp650AyCmnoGCSZQUlACU1pt0imPYX73+Xibp50DDhOJFjZJSQvHIDbPBp/gYcI8gXY/K57t8/7eCH2FRZq90faTOrISnYSrMGpQYsNYLldvRbDYUN++VEJ6bFcz/DU0C2wcD/zh/6o1g2VPAfyKCJS/Rzy1tKfBpeviGZPR1xto2rqOYscg5nrO8UXYad/qxSu1JFvoIB9B6qwgLjeUyn5MAUpg4oWlLbVT9i+10jgKuyn5ZthaIHtdjWkV4n/PirFXcKX70gHC2B3CKync3chEP4Pzxpli+5WspNhjr5tjAMq8J/wMjolloYttquSgY8UWD+hi+8h4hvR3Gmj+eWZUsSNfc70s286+uYoDKdGkc6ZM2SnYgCxM2irsMWeYEtrrGD46BGSxnCXK9B9ADVS4jOB+22VUnGUoXZZqxzscoPAisbE0QiXLk7lN5svbhqNqfrKMoj8w6hr/qmSJjI307xh8q4XzMEpLLeDqPe2f065mYqvz5PLexssR3CmI8f5ppuk3mZVTO2yK0Uz3sjtHAAr8h62uHO9Ykhur9HOeA/y+1YlWRyel7Vadw+BSLhBalbO7Oc0u543B5dUWrw3WYMqRi34LVCKqW8Ci5eHT853oz85UJ7rsCgYe47Da2d5LuFqBOxMkNBYoDVFNtMWCbrn5F4RDG7PaepnHx0NtL1Kwn3UoikFxgC6QECrGA0L069MXIK9S/3tXzSvbg30ojsMDKG390KynBehE+zjVGKBUsfpMMNZpIS0zNRr4JfzP302H+wwzfPpGE4DB8Dnnm3fblL4TWYac6yoGG7t6EhN4OXaRQ5r5oJOcR0cNJFKGZ7mMhts+aVUMHL2CLq8Ym3+sdE12nl6uwlN7ZvWvR07/B37BDVnernFeSZ6+Gk/BnaXO7yKnly6ovXJYv86OBWFrKhns2Nr4PQUpL78efIPVJdMbL2kauhMnohIJ0fgdL9rZAbrwC1DFM3F6T1f+k0otRabXwwl+Qq++5zKZup4T76JoG6H5zzqw9V8Pt1yvHfkXA9g6wCOIrkJtM5JQUFVWEL7GTPVBdw4eS00b2bAKheQA3q3uUc1c06NztSBAXtbS5nRpMLK58l9Qmw+5hmV2fQssTmWQaIEd2D2Kp3RyaHvjhsmEmuP4+8CWySnzDq/ZnNnbW+zoVnbvHMLz9CbR9h7cVZtfO/DCMdIRLbQdFxoOi0np1b4N1yJ05n2+MBx5e7IbTHSXctnTlyD8TjV6Hg2x7g+Y0O87LNrbWdalXMGHKbelzr41ox7O6pGA3xHniW+dxNWH+cJvEcfyKYPnIvyjUZWJdGaCJbLhI9I4s7YxF0Z9apnmp+l5K+kopn9pUmroafGWP92s3Tj5lGZn69275VPd4vKtDxb7J7VF4WJ51Rk57p6Ds5pvW1P4TVj3TZqcHhn29IXQmK+HhXJe9UL1s7MlQUJ7LoDDAfzee91QM5P1O6ni7F+0YSsGQowiXax0S5wEwwq725+QRF/iCTyYMOBcJg9EbEvrEB7MNJ2bPBSNPuKc1GiWgWW30aX21XWI8c6g05Yfy/HHkVWQsPmIWj6fJDTnYC/tUf9UldIl9Q58GDHMonsx2e1SZjdszaXDyta2rfE8Y8ceH08a/RqCguWKN7AjtwKm4/cqiafeioX2uRNbrRHYf0HF8XKcdYWHP/RquPHbb1aG94EwzLpC7fytRQWbDPVGy6nb8+upaWZBuoLC7TcyNC7m7rPNWrXtNaeza2mncyDqyO7SOPe3njPeg2wXtPcJNEzQpZEKxvIHBVtAs6DMD+roCW4dyBHMPmmeALi6ilvJfpY+55FeV2yx0yjpDqD7ca0OzlKGbzRjxXycHyoiOQnzu+zaRmO62nPkeAyKEGJ/spf/YOpWnapNOekj3bAnXEsUwP5eqtIg65JHOEkVoCvwBGG6cHQE9zctLmypvCyYh9SIAauxuv2espuDDSX0EJ8nmL0s4DitolumLo8dbwidzgi3b9NrUzrpDl3FMf/5cZC1QDYnzD7Rz9B8l+YxZTTR84AR199g2S5HkHfJJjh3DKc3p7NSzMocvSjm4+u7aSCcBHzkRhnJ+eEOZGfHjqZ9D0YNvLLNPRgDUGI730LfvqjR9OqwWm4VK7FgazEnxna9jXSOdSGNeGra1Zt++p/AFBLAwQUAAIACAAbRdRIY1AdNksAAABqAAAAGwAAAHVuaXZlcnNhbC91bml2ZXJzYWwucG5nLnhtbLOxr8jNUShLLSrOzM+zVTLUM1Cyt+PlsikoSi3LTC1XqACKAQUhQEmhEsg1QnDLM1NKMmyVzE2NEWIZqZnpGSW2SqZmpnBBfaCRAFBLAQIAABQAAgAIABpF1EjXp5f2WAQAAOUQAAAdAAAAAAAAAAEAAAAAAAAAAAB1bml2ZXJzYWwvY29tbW9uX21lc3NhZ2VzLmxuZ1BLAQIAABQAAgAIABpF1EikbscF9AMAAN4QAAAnAAAAAAAAAAEAAAAAAJMEAAB1bml2ZXJzYWwvZmxhc2hfcHVibGlzaGluZ19zZXR0aW5ncy54bWxQSwECAAAUAAIACAAaRdRIOLIa9sACAABQCgAAIQAAAAAAAAABAAAAAADMCAAAdW5pdmVyc2FsL2ZsYXNoX3NraW5fc2V0dGluZ3MueG1sUEsBAgAAFAACAAgAGkXUSNpcjNvHAwAA7w8AACYAAAAAAAAAAQAAAAAAywsAAHVuaXZlcnNhbC9odG1sX3B1Ymxpc2hpbmdfc2V0dGluZ3MueG1sUEsBAgAAFAACAAgAGkXUSHzC6uumAQAAJAYAAB8AAAAAAAAAAQAAAAAA1g8AAHVuaXZlcnNhbC9odG1sX3NraW5fc2V0dGluZ3MuanNQSwECAAAUAAIACAAaRdRIPTwv0cEAAADlAQAAGgAAAAAAAAABAAAAAAC5EQAAdW5pdmVyc2FsL2kxOG5fcHJlc2V0cy54bWxQSwECAAAUAAIACAAaRdRIsuC9bWQAAABlAAAAHAAAAAAAAAABAAAAAACyEgAAdW5pdmVyc2FsL2xvY2FsX3NldHRpbmdzLnhtbFBLAQIAABQAAgAIAPeSU0cjtE77+wIAALAIAAAUAAAAAAAAAAEAAAAAAFATAAB1bml2ZXJzYWwvcGxheWVyLnhtbFBLAQIAABQAAgAIABpF1EgGCTn9RwgAACMgAAApAAAAAAAAAAEAAAAAAH0WAAB1bml2ZXJzYWwvc2tpbl9jdXN0b21pemF0aW9uX3NldHRpbmdzLnhtbFBLAQIAABQAAgAIABtF1EjFe8CSyxgAABM2AAAXAAAAAAAAAAAAAAAAAAsfAAB1bml2ZXJzYWwvdW5pdmVyc2FsLnBuZ1BLAQIAABQAAgAIABtF1EhjUB02SwAAAGoAAAAbAAAAAAAAAAEAAAAAAAs4AAB1bml2ZXJzYWwvdW5pdmVyc2FsLnBuZy54bWxQSwUGAAAAAAsACwBJAwAAjzgAAAAA"/>
</p:tagLst>
</file>

<file path=ppt/theme/theme1.xml><?xml version="1.0" encoding="utf-8"?>
<a:theme xmlns:a="http://schemas.openxmlformats.org/drawingml/2006/main" name="Office 主题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2183</TotalTime>
  <Words>1713</Words>
  <Application>Microsoft Office PowerPoint</Application>
  <PresentationFormat>全屏显示(16:9)</PresentationFormat>
  <Paragraphs>440</Paragraphs>
  <Slides>89</Slides>
  <Notes>89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89</vt:i4>
      </vt:variant>
    </vt:vector>
  </HeadingPairs>
  <TitlesOfParts>
    <vt:vector size="101" baseType="lpstr">
      <vt:lpstr>FontAwesome</vt:lpstr>
      <vt:lpstr>MS Gothic</vt:lpstr>
      <vt:lpstr>Nexa Light</vt:lpstr>
      <vt:lpstr>等线</vt:lpstr>
      <vt:lpstr>宋体</vt:lpstr>
      <vt:lpstr>微软雅黑</vt:lpstr>
      <vt:lpstr>造字工房悦黑体验版纤细体</vt:lpstr>
      <vt:lpstr>Arial</vt:lpstr>
      <vt:lpstr>Calibri</vt:lpstr>
      <vt:lpstr>Impact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iTianKong.com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dreamsummit</dc:creator>
  <cp:lastModifiedBy>Desire P</cp:lastModifiedBy>
  <cp:revision>481</cp:revision>
  <dcterms:created xsi:type="dcterms:W3CDTF">2015-04-27T05:53:22Z</dcterms:created>
  <dcterms:modified xsi:type="dcterms:W3CDTF">2018-01-17T02:30:47Z</dcterms:modified>
</cp:coreProperties>
</file>